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Lato"/>
      <p:regular r:id="rId30"/>
      <p:bold r:id="rId31"/>
      <p:italic r:id="rId32"/>
      <p:boldItalic r:id="rId33"/>
    </p:embeddedFont>
    <p:embeddedFont>
      <p:font typeface="Bebas Neue"/>
      <p:regular r:id="rId34"/>
    </p:embeddedFont>
    <p:embeddedFont>
      <p:font typeface="Bunge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1E0100-24DD-4DEA-947C-15A39EDC0C2E}">
  <a:tblStyle styleId="{CE1E0100-24DD-4DEA-947C-15A39EDC0C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Bungee-regular.fntdata"/><Relationship Id="rId12" Type="http://schemas.openxmlformats.org/officeDocument/2006/relationships/slide" Target="slides/slide7.xml"/><Relationship Id="rId34" Type="http://schemas.openxmlformats.org/officeDocument/2006/relationships/font" Target="fonts/BebasNeu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400"/>
              <a:buFont typeface="Lato"/>
              <a:buNone/>
            </a:pPr>
            <a:r>
              <a:rPr lang="fr-FR">
                <a:solidFill>
                  <a:schemeClr val="dk1"/>
                </a:solidFill>
              </a:rPr>
              <a:t>	À l’origine, la ville du futur est fille d’utopie. Elle n’existe qu’au travers la représentation idéalisée de son architecture, de son urbanisme, des lois qui la régissent, des us et coutumes de ses habitants. Qui dit « ville durable » ne pense pas la ville de demain selon un modèle unique. Mais voici quelques technologies qui vont probablement devenir très populaire dans le futur après plus de développement.</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ctr">
              <a:spcBef>
                <a:spcPts val="0"/>
              </a:spcBef>
              <a:spcAft>
                <a:spcPts val="0"/>
              </a:spcAft>
              <a:buClr>
                <a:schemeClr val="dk1"/>
              </a:buClr>
              <a:buSzPts val="1400"/>
              <a:buFont typeface="Lato"/>
              <a:buNone/>
            </a:pPr>
            <a:r>
              <a:rPr lang="fr-FR" sz="1500">
                <a:solidFill>
                  <a:srgbClr val="3E675D"/>
                </a:solidFill>
              </a:rPr>
              <a:t>Prenons l’exemple d’un m² de panneau solaire éclairé par une lumière d’une puissance fixe de 700 W.  Avec un rendement de 11%, le m² de panneau solaire va générer 700W x 11% = 77W. </a:t>
            </a:r>
            <a:endParaRPr/>
          </a:p>
        </p:txBody>
      </p:sp>
      <p:sp>
        <p:nvSpPr>
          <p:cNvPr id="546" name="Google Shape;546;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26e7f004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26e7f004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FR" sz="1400">
                <a:solidFill>
                  <a:srgbClr val="3E675D"/>
                </a:solidFill>
                <a:latin typeface="Lato"/>
                <a:ea typeface="Lato"/>
                <a:cs typeface="Lato"/>
                <a:sym typeface="Lato"/>
              </a:rPr>
              <a:t>La technologie Pavegen utilisée dans l’installation de plancher qui transfère l’énergie cinétique des piétons dans l’énergie électrique et les données. Lorsque les gens marchent sur la surface supérieure, leur poids fait tourner les générateurs sous les tuiles, générant de l’énergie hors réseau par induction électromagnétique.</a:t>
            </a:r>
            <a:endParaRPr sz="1400">
              <a:solidFill>
                <a:srgbClr val="3E675D"/>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lang="fr-FR" sz="1400">
                <a:solidFill>
                  <a:srgbClr val="3E675D"/>
                </a:solidFill>
                <a:latin typeface="Lato"/>
                <a:ea typeface="Lato"/>
                <a:cs typeface="Lato"/>
                <a:sym typeface="Lato"/>
              </a:rPr>
              <a:t>Cette quantité de puissance par heure vous permet de regarder six épisodes de la dernière série de Game of Thrones sur votre téléviseur plasma ou de taper sur votre ordinateur portable pour autant que 20 heures.</a:t>
            </a:r>
            <a:endParaRPr sz="1400">
              <a:solidFill>
                <a:srgbClr val="3E675D"/>
              </a:solidFill>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6e7f004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26e7f004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FR">
                <a:solidFill>
                  <a:srgbClr val="3E675D"/>
                </a:solidFill>
                <a:latin typeface="Lato"/>
                <a:ea typeface="Lato"/>
                <a:cs typeface="Lato"/>
                <a:sym typeface="Lato"/>
              </a:rPr>
              <a:t>Comment filtrer l’eau de pluie</a:t>
            </a:r>
            <a:endParaRPr b="1">
              <a:solidFill>
                <a:srgbClr val="3E675D"/>
              </a:solidFill>
              <a:latin typeface="Lato"/>
              <a:ea typeface="Lato"/>
              <a:cs typeface="Lato"/>
              <a:sym typeface="Lato"/>
            </a:endParaRPr>
          </a:p>
          <a:p>
            <a:pPr indent="-155575" lvl="0" marL="179999" rtl="0" algn="l">
              <a:spcBef>
                <a:spcPts val="0"/>
              </a:spcBef>
              <a:spcAft>
                <a:spcPts val="0"/>
              </a:spcAft>
              <a:buClr>
                <a:srgbClr val="3E675D"/>
              </a:buClr>
              <a:buSzPts val="1100"/>
              <a:buFont typeface="Lato"/>
              <a:buAutoNum type="arabicPeriod"/>
            </a:pPr>
            <a:r>
              <a:rPr b="1" lang="fr-FR">
                <a:solidFill>
                  <a:srgbClr val="3E675D"/>
                </a:solidFill>
                <a:latin typeface="Lato"/>
                <a:ea typeface="Lato"/>
                <a:cs typeface="Lato"/>
                <a:sym typeface="Lato"/>
              </a:rPr>
              <a:t>Filtre primaire :</a:t>
            </a:r>
            <a:r>
              <a:rPr lang="fr-FR">
                <a:solidFill>
                  <a:srgbClr val="3E675D"/>
                </a:solidFill>
                <a:latin typeface="Lato"/>
                <a:ea typeface="Lato"/>
                <a:cs typeface="Lato"/>
                <a:sym typeface="Lato"/>
              </a:rPr>
              <a:t> L’eau de pluie s’écoule du toit vers le filtre. Ici, les particules de saleté et les débris sont séparés de l’eau. </a:t>
            </a:r>
            <a:endParaRPr>
              <a:solidFill>
                <a:srgbClr val="3E675D"/>
              </a:solidFill>
              <a:latin typeface="Lato"/>
              <a:ea typeface="Lato"/>
              <a:cs typeface="Lato"/>
              <a:sym typeface="Lato"/>
            </a:endParaRPr>
          </a:p>
          <a:p>
            <a:pPr indent="-155575" lvl="0" marL="179999" rtl="0" algn="l">
              <a:spcBef>
                <a:spcPts val="0"/>
              </a:spcBef>
              <a:spcAft>
                <a:spcPts val="0"/>
              </a:spcAft>
              <a:buClr>
                <a:srgbClr val="3E675D"/>
              </a:buClr>
              <a:buSzPts val="1100"/>
              <a:buFont typeface="Lato"/>
              <a:buAutoNum type="arabicPeriod"/>
            </a:pPr>
            <a:r>
              <a:rPr b="1" lang="fr-FR">
                <a:solidFill>
                  <a:srgbClr val="3E675D"/>
                </a:solidFill>
                <a:latin typeface="Lato"/>
                <a:ea typeface="Lato"/>
                <a:cs typeface="Lato"/>
                <a:sym typeface="Lato"/>
              </a:rPr>
              <a:t>Entrée calme :</a:t>
            </a:r>
            <a:r>
              <a:rPr lang="fr-FR">
                <a:solidFill>
                  <a:srgbClr val="3E675D"/>
                </a:solidFill>
                <a:latin typeface="Lato"/>
                <a:ea typeface="Lato"/>
                <a:cs typeface="Lato"/>
                <a:sym typeface="Lato"/>
              </a:rPr>
              <a:t> Toutes les particules résiduelles plus fines se déposent au fond du réservoir d’eau. L’entrée empêche toute perturbation de cette couche de sédimentation. En même temps, l’entrée assure que l’eau oxygénée est livrée aux niveaux inférieurs de l’eau stockée dans le réservoir.</a:t>
            </a:r>
            <a:endParaRPr>
              <a:solidFill>
                <a:srgbClr val="3E675D"/>
              </a:solidFill>
              <a:latin typeface="Lato"/>
              <a:ea typeface="Lato"/>
              <a:cs typeface="Lato"/>
              <a:sym typeface="Lato"/>
            </a:endParaRPr>
          </a:p>
          <a:p>
            <a:pPr indent="-155575" lvl="0" marL="179999" rtl="0" algn="l">
              <a:spcBef>
                <a:spcPts val="0"/>
              </a:spcBef>
              <a:spcAft>
                <a:spcPts val="0"/>
              </a:spcAft>
              <a:buClr>
                <a:srgbClr val="3E675D"/>
              </a:buClr>
              <a:buSzPts val="1100"/>
              <a:buFont typeface="Lato"/>
              <a:buAutoNum type="arabicPeriod"/>
            </a:pPr>
            <a:r>
              <a:rPr b="1" lang="fr-FR">
                <a:solidFill>
                  <a:srgbClr val="3E675D"/>
                </a:solidFill>
                <a:latin typeface="Lato"/>
                <a:ea typeface="Lato"/>
                <a:cs typeface="Lato"/>
                <a:sym typeface="Lato"/>
              </a:rPr>
              <a:t>Siphon à débordement :</a:t>
            </a:r>
            <a:r>
              <a:rPr lang="fr-FR">
                <a:solidFill>
                  <a:srgbClr val="3E675D"/>
                </a:solidFill>
                <a:latin typeface="Lato"/>
                <a:ea typeface="Lato"/>
                <a:cs typeface="Lato"/>
                <a:sym typeface="Lato"/>
              </a:rPr>
              <a:t> Toute particule plus légère que l’eau (p. ex., pollen de fleur) flotte lentement à la surface de l’eau. Le siphon à débordement, avec son effet d’écumeur, a été conçu de manière experte pour éliminer cette couche flottante.</a:t>
            </a:r>
            <a:endParaRPr>
              <a:solidFill>
                <a:srgbClr val="3E675D"/>
              </a:solidFill>
              <a:latin typeface="Lato"/>
              <a:ea typeface="Lato"/>
              <a:cs typeface="Lato"/>
              <a:sym typeface="Lato"/>
            </a:endParaRPr>
          </a:p>
          <a:p>
            <a:pPr indent="-155575" lvl="0" marL="179999" rtl="0" algn="l">
              <a:spcBef>
                <a:spcPts val="0"/>
              </a:spcBef>
              <a:spcAft>
                <a:spcPts val="0"/>
              </a:spcAft>
              <a:buClr>
                <a:srgbClr val="3E675D"/>
              </a:buClr>
              <a:buSzPts val="1100"/>
              <a:buFont typeface="Lato"/>
              <a:buAutoNum type="arabicPeriod"/>
            </a:pPr>
            <a:r>
              <a:rPr b="1" lang="fr-FR">
                <a:solidFill>
                  <a:srgbClr val="3E675D"/>
                </a:solidFill>
                <a:latin typeface="Lato"/>
                <a:ea typeface="Lato"/>
                <a:cs typeface="Lato"/>
                <a:sym typeface="Lato"/>
              </a:rPr>
              <a:t>Prise d’eau de la pompe flottante :</a:t>
            </a:r>
            <a:r>
              <a:rPr lang="fr-FR">
                <a:solidFill>
                  <a:srgbClr val="3E675D"/>
                </a:solidFill>
                <a:latin typeface="Lato"/>
                <a:ea typeface="Lato"/>
                <a:cs typeface="Lato"/>
                <a:sym typeface="Lato"/>
              </a:rPr>
              <a:t> La prise d’eau de la pompe flotte juste sous la surface de l’eau, où se trouve l’eau la plus propre. De cette position, l’eau est extraite par la pompe.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6e7f004b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6e7f004b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FR">
                <a:solidFill>
                  <a:srgbClr val="3E675D"/>
                </a:solidFill>
                <a:latin typeface="Lato"/>
                <a:ea typeface="Lato"/>
                <a:cs typeface="Lato"/>
                <a:sym typeface="Lato"/>
              </a:rPr>
              <a:t>La pression exercée sur les terres agricoles par une population mondiale croissante nécessite la maximisation de la production alimentaire par unité de superficie cultivée. L’attention se tourne de plus en plus vers les approches de l’agriculture verticale (FV) dans le but de fournir un rendement plus élevé par mètre carré de terre.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2aee3d96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2aee3d96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sz="1050">
                <a:solidFill>
                  <a:srgbClr val="212529"/>
                </a:solidFill>
                <a:highlight>
                  <a:srgbClr val="FFFFFF"/>
                </a:highlight>
              </a:rPr>
              <a:t>La ville de Berlin est l’une des plus “écoresponsables” d’Europe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283f301eab_0_3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283f301eab_0_3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29fa254e5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29fa254e5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c5f0beca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1c5f0beca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AutoNum type="arabicPeriod"/>
            </a:pPr>
            <a:r>
              <a:rPr lang="fr-FR">
                <a:solidFill>
                  <a:schemeClr val="lt1"/>
                </a:solidFill>
                <a:latin typeface="Times New Roman"/>
                <a:ea typeface="Times New Roman"/>
                <a:cs typeface="Times New Roman"/>
                <a:sym typeface="Times New Roman"/>
              </a:rPr>
              <a:t>Racontez et expliquez comment la société a évolué depuis la préhistoire à l'antiquité, les révolutions industrielles et enfin à l'ére contemporaine.</a:t>
            </a:r>
            <a:endParaRPr/>
          </a:p>
          <a:p>
            <a:pPr indent="-317500" lvl="0" marL="457200" rtl="0" algn="l">
              <a:lnSpc>
                <a:spcPct val="115000"/>
              </a:lnSpc>
              <a:spcBef>
                <a:spcPts val="0"/>
              </a:spcBef>
              <a:spcAft>
                <a:spcPts val="0"/>
              </a:spcAft>
              <a:buSzPts val="1400"/>
              <a:buFont typeface="Arial"/>
              <a:buAutoNum type="arabicPeriod"/>
            </a:pPr>
            <a:r>
              <a:rPr lang="fr-FR">
                <a:solidFill>
                  <a:schemeClr val="lt1"/>
                </a:solidFill>
                <a:latin typeface="Times New Roman"/>
                <a:ea typeface="Times New Roman"/>
                <a:cs typeface="Times New Roman"/>
                <a:sym typeface="Times New Roman"/>
              </a:rPr>
              <a:t>Présenter comment la pollution affecte négativement nos vies, en particulier en cas de surpopulation. Expliquez ce qui les cause et ce qui arrivera si rien n’est fait.</a:t>
            </a:r>
            <a:endParaRPr/>
          </a:p>
          <a:p>
            <a:pPr indent="-317500" lvl="0" marL="457200" rtl="0" algn="l">
              <a:lnSpc>
                <a:spcPct val="115000"/>
              </a:lnSpc>
              <a:spcBef>
                <a:spcPts val="0"/>
              </a:spcBef>
              <a:spcAft>
                <a:spcPts val="0"/>
              </a:spcAft>
              <a:buSzPts val="1400"/>
              <a:buFont typeface="Arial"/>
              <a:buAutoNum type="arabicPeriod"/>
            </a:pPr>
            <a:r>
              <a:rPr lang="fr-FR">
                <a:solidFill>
                  <a:schemeClr val="lt1"/>
                </a:solidFill>
                <a:latin typeface="Times New Roman"/>
                <a:ea typeface="Times New Roman"/>
                <a:cs typeface="Times New Roman"/>
                <a:sym typeface="Times New Roman"/>
              </a:rPr>
              <a:t>Présenter nos idées innovatrices pour les villes modernes, durables, avancées et autosuffisants. Proposer notre solution pour la gestion et la production de nourriture, d’eau et d’énergie. (éolien, hydroélectrique, panneaux solaires, architecture favorable, etc.)</a:t>
            </a:r>
            <a:endParaRPr/>
          </a:p>
          <a:p>
            <a:pPr indent="-298450" lvl="0" marL="457200" marR="0" rtl="0" algn="l">
              <a:lnSpc>
                <a:spcPct val="100000"/>
              </a:lnSpc>
              <a:spcBef>
                <a:spcPts val="0"/>
              </a:spcBef>
              <a:spcAft>
                <a:spcPts val="0"/>
              </a:spcAft>
              <a:buClr>
                <a:srgbClr val="000000"/>
              </a:buClr>
              <a:buSzPts val="1100"/>
              <a:buFont typeface="Arial"/>
              <a:buAutoNum type="arabicPeriod"/>
            </a:pPr>
            <a:r>
              <a:rPr lang="fr-FR">
                <a:solidFill>
                  <a:schemeClr val="lt1"/>
                </a:solidFill>
                <a:latin typeface="Times New Roman"/>
                <a:ea typeface="Times New Roman"/>
                <a:cs typeface="Times New Roman"/>
                <a:sym typeface="Times New Roman"/>
              </a:rPr>
              <a:t>Les risques qui viennent avec de grands changements comme ceux-ci et comment on peut les surmonter. (La capacité à s’adapter à un nouveau mode de vie, les erreurs possibles dans notre technologie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7e0e79c78_1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7e0e79c78_1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2a7e05f3d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2a7e05f3d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2a7e05f3d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2a7e05f3d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539500"/>
            <a:ext cx="4662900" cy="294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5700"/>
              <a:buNone/>
              <a:defRPr sz="5700"/>
            </a:lvl2pPr>
            <a:lvl3pPr lvl="2" algn="l">
              <a:lnSpc>
                <a:spcPct val="100000"/>
              </a:lnSpc>
              <a:spcBef>
                <a:spcPts val="0"/>
              </a:spcBef>
              <a:spcAft>
                <a:spcPts val="0"/>
              </a:spcAft>
              <a:buSzPts val="5700"/>
              <a:buNone/>
              <a:defRPr sz="5700"/>
            </a:lvl3pPr>
            <a:lvl4pPr lvl="3" algn="l">
              <a:lnSpc>
                <a:spcPct val="100000"/>
              </a:lnSpc>
              <a:spcBef>
                <a:spcPts val="0"/>
              </a:spcBef>
              <a:spcAft>
                <a:spcPts val="0"/>
              </a:spcAft>
              <a:buSzPts val="5700"/>
              <a:buNone/>
              <a:defRPr sz="5700"/>
            </a:lvl4pPr>
            <a:lvl5pPr lvl="4" algn="l">
              <a:lnSpc>
                <a:spcPct val="100000"/>
              </a:lnSpc>
              <a:spcBef>
                <a:spcPts val="0"/>
              </a:spcBef>
              <a:spcAft>
                <a:spcPts val="0"/>
              </a:spcAft>
              <a:buSzPts val="5700"/>
              <a:buNone/>
              <a:defRPr sz="5700"/>
            </a:lvl5pPr>
            <a:lvl6pPr lvl="5" algn="l">
              <a:lnSpc>
                <a:spcPct val="100000"/>
              </a:lnSpc>
              <a:spcBef>
                <a:spcPts val="0"/>
              </a:spcBef>
              <a:spcAft>
                <a:spcPts val="0"/>
              </a:spcAft>
              <a:buSzPts val="5700"/>
              <a:buNone/>
              <a:defRPr sz="5700"/>
            </a:lvl6pPr>
            <a:lvl7pPr lvl="6" algn="l">
              <a:lnSpc>
                <a:spcPct val="100000"/>
              </a:lnSpc>
              <a:spcBef>
                <a:spcPts val="0"/>
              </a:spcBef>
              <a:spcAft>
                <a:spcPts val="0"/>
              </a:spcAft>
              <a:buSzPts val="5700"/>
              <a:buNone/>
              <a:defRPr sz="5700"/>
            </a:lvl7pPr>
            <a:lvl8pPr lvl="7" algn="l">
              <a:lnSpc>
                <a:spcPct val="100000"/>
              </a:lnSpc>
              <a:spcBef>
                <a:spcPts val="0"/>
              </a:spcBef>
              <a:spcAft>
                <a:spcPts val="0"/>
              </a:spcAft>
              <a:buSzPts val="5700"/>
              <a:buNone/>
              <a:defRPr sz="5700"/>
            </a:lvl8pPr>
            <a:lvl9pPr lvl="8" algn="l">
              <a:lnSpc>
                <a:spcPct val="100000"/>
              </a:lnSpc>
              <a:spcBef>
                <a:spcPts val="0"/>
              </a:spcBef>
              <a:spcAft>
                <a:spcPts val="0"/>
              </a:spcAft>
              <a:buSzPts val="5700"/>
              <a:buNone/>
              <a:defRPr sz="5700"/>
            </a:lvl9pPr>
          </a:lstStyle>
          <a:p/>
        </p:txBody>
      </p:sp>
      <p:sp>
        <p:nvSpPr>
          <p:cNvPr id="10" name="Google Shape;10;p2"/>
          <p:cNvSpPr txBox="1"/>
          <p:nvPr>
            <p:ph idx="1" type="subTitle"/>
          </p:nvPr>
        </p:nvSpPr>
        <p:spPr>
          <a:xfrm>
            <a:off x="720000" y="3560975"/>
            <a:ext cx="3975900" cy="5904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grpSp>
        <p:nvGrpSpPr>
          <p:cNvPr id="11" name="Google Shape;11;p2"/>
          <p:cNvGrpSpPr/>
          <p:nvPr/>
        </p:nvGrpSpPr>
        <p:grpSpPr>
          <a:xfrm>
            <a:off x="5392350" y="1164700"/>
            <a:ext cx="3780570" cy="4383555"/>
            <a:chOff x="5392350" y="1164700"/>
            <a:chExt cx="3780570" cy="4383555"/>
          </a:xfrm>
        </p:grpSpPr>
        <p:sp>
          <p:nvSpPr>
            <p:cNvPr id="12" name="Google Shape;12;p2"/>
            <p:cNvSpPr/>
            <p:nvPr/>
          </p:nvSpPr>
          <p:spPr>
            <a:xfrm>
              <a:off x="6140952" y="1164700"/>
              <a:ext cx="833686" cy="1692823"/>
            </a:xfrm>
            <a:custGeom>
              <a:rect b="b" l="l" r="r" t="t"/>
              <a:pathLst>
                <a:path extrusionOk="0" h="31928" w="15724">
                  <a:moveTo>
                    <a:pt x="5783" y="0"/>
                  </a:moveTo>
                  <a:lnTo>
                    <a:pt x="5783" y="25867"/>
                  </a:lnTo>
                  <a:lnTo>
                    <a:pt x="1" y="31927"/>
                  </a:lnTo>
                  <a:lnTo>
                    <a:pt x="7044" y="30762"/>
                  </a:lnTo>
                  <a:lnTo>
                    <a:pt x="7044" y="10326"/>
                  </a:lnTo>
                  <a:lnTo>
                    <a:pt x="15724" y="8797"/>
                  </a:lnTo>
                  <a:lnTo>
                    <a:pt x="15724" y="7183"/>
                  </a:lnTo>
                  <a:lnTo>
                    <a:pt x="578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5577079" y="1164700"/>
              <a:ext cx="870535" cy="1692823"/>
            </a:xfrm>
            <a:custGeom>
              <a:rect b="b" l="l" r="r" t="t"/>
              <a:pathLst>
                <a:path extrusionOk="0" h="31928" w="16419">
                  <a:moveTo>
                    <a:pt x="16418" y="0"/>
                  </a:moveTo>
                  <a:lnTo>
                    <a:pt x="1" y="4917"/>
                  </a:lnTo>
                  <a:lnTo>
                    <a:pt x="1" y="30185"/>
                  </a:lnTo>
                  <a:lnTo>
                    <a:pt x="10636" y="31927"/>
                  </a:lnTo>
                  <a:lnTo>
                    <a:pt x="16418" y="25867"/>
                  </a:lnTo>
                  <a:lnTo>
                    <a:pt x="1641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6048007" y="2155385"/>
              <a:ext cx="249989" cy="590484"/>
            </a:xfrm>
            <a:custGeom>
              <a:rect b="b" l="l" r="r" t="t"/>
              <a:pathLst>
                <a:path extrusionOk="0" h="11137" w="4715">
                  <a:moveTo>
                    <a:pt x="2363" y="1"/>
                  </a:moveTo>
                  <a:cubicBezTo>
                    <a:pt x="2124" y="1"/>
                    <a:pt x="1880" y="38"/>
                    <a:pt x="1636" y="117"/>
                  </a:cubicBezTo>
                  <a:cubicBezTo>
                    <a:pt x="653" y="427"/>
                    <a:pt x="1" y="1335"/>
                    <a:pt x="1" y="2361"/>
                  </a:cubicBezTo>
                  <a:lnTo>
                    <a:pt x="1" y="11137"/>
                  </a:lnTo>
                  <a:lnTo>
                    <a:pt x="1006" y="11137"/>
                  </a:lnTo>
                  <a:lnTo>
                    <a:pt x="4714" y="7203"/>
                  </a:lnTo>
                  <a:lnTo>
                    <a:pt x="4714" y="2361"/>
                  </a:lnTo>
                  <a:cubicBezTo>
                    <a:pt x="4714" y="1015"/>
                    <a:pt x="3615" y="1"/>
                    <a:pt x="23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6102989" y="2163285"/>
              <a:ext cx="195008" cy="582584"/>
            </a:xfrm>
            <a:custGeom>
              <a:rect b="b" l="l" r="r" t="t"/>
              <a:pathLst>
                <a:path extrusionOk="0" h="10988" w="3678">
                  <a:moveTo>
                    <a:pt x="1853" y="1"/>
                  </a:moveTo>
                  <a:cubicBezTo>
                    <a:pt x="1662" y="1"/>
                    <a:pt x="1467" y="31"/>
                    <a:pt x="1273" y="96"/>
                  </a:cubicBezTo>
                  <a:cubicBezTo>
                    <a:pt x="524" y="331"/>
                    <a:pt x="1" y="1036"/>
                    <a:pt x="11" y="1838"/>
                  </a:cubicBezTo>
                  <a:lnTo>
                    <a:pt x="11" y="10988"/>
                  </a:lnTo>
                  <a:lnTo>
                    <a:pt x="3677" y="7054"/>
                  </a:lnTo>
                  <a:lnTo>
                    <a:pt x="3677" y="1838"/>
                  </a:lnTo>
                  <a:cubicBezTo>
                    <a:pt x="3677" y="792"/>
                    <a:pt x="2825" y="1"/>
                    <a:pt x="185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6699151" y="1470150"/>
              <a:ext cx="157628" cy="209747"/>
            </a:xfrm>
            <a:custGeom>
              <a:rect b="b" l="l" r="r" t="t"/>
              <a:pathLst>
                <a:path extrusionOk="0" h="3956" w="2973">
                  <a:moveTo>
                    <a:pt x="1" y="1"/>
                  </a:moveTo>
                  <a:lnTo>
                    <a:pt x="1" y="3955"/>
                  </a:lnTo>
                  <a:lnTo>
                    <a:pt x="2972" y="3432"/>
                  </a:lnTo>
                  <a:lnTo>
                    <a:pt x="2972" y="1828"/>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6699151" y="1493956"/>
              <a:ext cx="127036" cy="185941"/>
            </a:xfrm>
            <a:custGeom>
              <a:rect b="b" l="l" r="r" t="t"/>
              <a:pathLst>
                <a:path extrusionOk="0" h="3507" w="2396">
                  <a:moveTo>
                    <a:pt x="1" y="0"/>
                  </a:moveTo>
                  <a:lnTo>
                    <a:pt x="1" y="3506"/>
                  </a:lnTo>
                  <a:lnTo>
                    <a:pt x="2395" y="3079"/>
                  </a:lnTo>
                  <a:lnTo>
                    <a:pt x="2395" y="145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7047125" y="1606150"/>
              <a:ext cx="208624" cy="1263244"/>
            </a:xfrm>
            <a:custGeom>
              <a:rect b="b" l="l" r="r" t="t"/>
              <a:pathLst>
                <a:path extrusionOk="0" h="23601" w="3935">
                  <a:moveTo>
                    <a:pt x="1" y="0"/>
                  </a:moveTo>
                  <a:lnTo>
                    <a:pt x="1" y="23601"/>
                  </a:lnTo>
                  <a:lnTo>
                    <a:pt x="3934" y="23601"/>
                  </a:lnTo>
                  <a:lnTo>
                    <a:pt x="3346" y="388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6514475" y="1606150"/>
              <a:ext cx="532695" cy="1263244"/>
            </a:xfrm>
            <a:custGeom>
              <a:rect b="b" l="l" r="r" t="t"/>
              <a:pathLst>
                <a:path extrusionOk="0" h="23601" w="10048">
                  <a:moveTo>
                    <a:pt x="10048" y="0"/>
                  </a:moveTo>
                  <a:lnTo>
                    <a:pt x="0" y="1775"/>
                  </a:lnTo>
                  <a:lnTo>
                    <a:pt x="0" y="23601"/>
                  </a:lnTo>
                  <a:lnTo>
                    <a:pt x="10048" y="23601"/>
                  </a:lnTo>
                  <a:lnTo>
                    <a:pt x="100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6711664" y="2202361"/>
              <a:ext cx="132073" cy="132073"/>
            </a:xfrm>
            <a:custGeom>
              <a:rect b="b" l="l" r="r" t="t"/>
              <a:pathLst>
                <a:path extrusionOk="0" h="2491" w="2491">
                  <a:moveTo>
                    <a:pt x="0" y="0"/>
                  </a:moveTo>
                  <a:lnTo>
                    <a:pt x="0" y="2491"/>
                  </a:lnTo>
                  <a:lnTo>
                    <a:pt x="2490" y="2491"/>
                  </a:lnTo>
                  <a:lnTo>
                    <a:pt x="249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6751854" y="2225001"/>
              <a:ext cx="91884" cy="109433"/>
            </a:xfrm>
            <a:custGeom>
              <a:rect b="b" l="l" r="r" t="t"/>
              <a:pathLst>
                <a:path extrusionOk="0" h="2064" w="1733">
                  <a:moveTo>
                    <a:pt x="1" y="1"/>
                  </a:moveTo>
                  <a:lnTo>
                    <a:pt x="1" y="2064"/>
                  </a:lnTo>
                  <a:lnTo>
                    <a:pt x="1732" y="2064"/>
                  </a:lnTo>
                  <a:lnTo>
                    <a:pt x="17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7125913" y="1849299"/>
              <a:ext cx="25556" cy="115637"/>
            </a:xfrm>
            <a:custGeom>
              <a:rect b="b" l="l" r="r" t="t"/>
              <a:pathLst>
                <a:path extrusionOk="0" h="2181" w="482">
                  <a:moveTo>
                    <a:pt x="0" y="0"/>
                  </a:moveTo>
                  <a:lnTo>
                    <a:pt x="0" y="1892"/>
                  </a:lnTo>
                  <a:lnTo>
                    <a:pt x="481" y="2181"/>
                  </a:lnTo>
                  <a:lnTo>
                    <a:pt x="481" y="38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6711664" y="2202361"/>
              <a:ext cx="132073" cy="22693"/>
            </a:xfrm>
            <a:custGeom>
              <a:rect b="b" l="l" r="r" t="t"/>
              <a:pathLst>
                <a:path extrusionOk="0" h="428" w="2491">
                  <a:moveTo>
                    <a:pt x="0" y="0"/>
                  </a:moveTo>
                  <a:lnTo>
                    <a:pt x="759" y="428"/>
                  </a:lnTo>
                  <a:lnTo>
                    <a:pt x="2490" y="428"/>
                  </a:lnTo>
                  <a:lnTo>
                    <a:pt x="249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6017998" y="2536124"/>
              <a:ext cx="429621" cy="321407"/>
            </a:xfrm>
            <a:custGeom>
              <a:rect b="b" l="l" r="r" t="t"/>
              <a:pathLst>
                <a:path extrusionOk="0" h="6062" w="8103">
                  <a:moveTo>
                    <a:pt x="5312" y="1"/>
                  </a:moveTo>
                  <a:lnTo>
                    <a:pt x="0" y="5676"/>
                  </a:lnTo>
                  <a:lnTo>
                    <a:pt x="2320" y="6061"/>
                  </a:lnTo>
                  <a:lnTo>
                    <a:pt x="8102" y="1"/>
                  </a:lnTo>
                  <a:close/>
                </a:path>
              </a:pathLst>
            </a:custGeom>
            <a:solidFill>
              <a:srgbClr val="A88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593225" y="2592800"/>
              <a:ext cx="816084" cy="2550654"/>
            </a:xfrm>
            <a:custGeom>
              <a:rect b="b" l="l" r="r" t="t"/>
              <a:pathLst>
                <a:path extrusionOk="0" h="43728" w="15392">
                  <a:moveTo>
                    <a:pt x="15392" y="1"/>
                  </a:moveTo>
                  <a:lnTo>
                    <a:pt x="0" y="2587"/>
                  </a:lnTo>
                  <a:lnTo>
                    <a:pt x="0" y="43728"/>
                  </a:lnTo>
                  <a:lnTo>
                    <a:pt x="15392" y="43728"/>
                  </a:lnTo>
                  <a:lnTo>
                    <a:pt x="1539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6785310" y="3790374"/>
              <a:ext cx="378033" cy="724200"/>
            </a:xfrm>
            <a:custGeom>
              <a:rect b="b" l="l" r="r" t="t"/>
              <a:pathLst>
                <a:path extrusionOk="0" h="13659" w="7130">
                  <a:moveTo>
                    <a:pt x="3591" y="1"/>
                  </a:moveTo>
                  <a:cubicBezTo>
                    <a:pt x="1759" y="1"/>
                    <a:pt x="1" y="1420"/>
                    <a:pt x="1" y="3569"/>
                  </a:cubicBezTo>
                  <a:lnTo>
                    <a:pt x="1" y="13659"/>
                  </a:lnTo>
                  <a:lnTo>
                    <a:pt x="7130" y="13659"/>
                  </a:lnTo>
                  <a:lnTo>
                    <a:pt x="7130" y="3569"/>
                  </a:lnTo>
                  <a:cubicBezTo>
                    <a:pt x="7130" y="2863"/>
                    <a:pt x="6927" y="2179"/>
                    <a:pt x="6531" y="1602"/>
                  </a:cubicBezTo>
                  <a:cubicBezTo>
                    <a:pt x="6403" y="1399"/>
                    <a:pt x="6253" y="1217"/>
                    <a:pt x="6082" y="1046"/>
                  </a:cubicBezTo>
                  <a:cubicBezTo>
                    <a:pt x="5357" y="324"/>
                    <a:pt x="4465" y="1"/>
                    <a:pt x="35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6785310" y="3790162"/>
              <a:ext cx="346857" cy="724412"/>
            </a:xfrm>
            <a:custGeom>
              <a:rect b="b" l="l" r="r" t="t"/>
              <a:pathLst>
                <a:path extrusionOk="0" h="13663" w="6542">
                  <a:moveTo>
                    <a:pt x="3590" y="0"/>
                  </a:moveTo>
                  <a:cubicBezTo>
                    <a:pt x="1758" y="0"/>
                    <a:pt x="1" y="1424"/>
                    <a:pt x="1" y="3573"/>
                  </a:cubicBezTo>
                  <a:lnTo>
                    <a:pt x="1" y="13663"/>
                  </a:lnTo>
                  <a:lnTo>
                    <a:pt x="1005" y="13663"/>
                  </a:lnTo>
                  <a:lnTo>
                    <a:pt x="1005" y="4577"/>
                  </a:lnTo>
                  <a:cubicBezTo>
                    <a:pt x="1005" y="2617"/>
                    <a:pt x="2587" y="1018"/>
                    <a:pt x="4556" y="1018"/>
                  </a:cubicBezTo>
                  <a:cubicBezTo>
                    <a:pt x="4562" y="1018"/>
                    <a:pt x="4569" y="1018"/>
                    <a:pt x="4575" y="1018"/>
                  </a:cubicBezTo>
                  <a:cubicBezTo>
                    <a:pt x="4592" y="1018"/>
                    <a:pt x="4608" y="1018"/>
                    <a:pt x="4625" y="1018"/>
                  </a:cubicBezTo>
                  <a:cubicBezTo>
                    <a:pt x="5303" y="1018"/>
                    <a:pt x="5968" y="1230"/>
                    <a:pt x="6542" y="1606"/>
                  </a:cubicBezTo>
                  <a:cubicBezTo>
                    <a:pt x="6403" y="1403"/>
                    <a:pt x="6253" y="1221"/>
                    <a:pt x="6082" y="1050"/>
                  </a:cubicBezTo>
                  <a:cubicBezTo>
                    <a:pt x="5357" y="325"/>
                    <a:pt x="4465" y="0"/>
                    <a:pt x="359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7400775" y="1387975"/>
              <a:ext cx="1171377" cy="4160280"/>
            </a:xfrm>
            <a:custGeom>
              <a:rect b="b" l="l" r="r" t="t"/>
              <a:pathLst>
                <a:path extrusionOk="0" h="77451" w="22596">
                  <a:moveTo>
                    <a:pt x="22596" y="1"/>
                  </a:moveTo>
                  <a:lnTo>
                    <a:pt x="161" y="8851"/>
                  </a:lnTo>
                  <a:lnTo>
                    <a:pt x="0" y="68429"/>
                  </a:lnTo>
                  <a:lnTo>
                    <a:pt x="22286" y="77450"/>
                  </a:lnTo>
                  <a:lnTo>
                    <a:pt x="225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5832692" y="2389378"/>
              <a:ext cx="760572" cy="2864949"/>
            </a:xfrm>
            <a:custGeom>
              <a:rect b="b" l="l" r="r" t="t"/>
              <a:pathLst>
                <a:path extrusionOk="0" h="43728" w="14345">
                  <a:moveTo>
                    <a:pt x="0" y="0"/>
                  </a:moveTo>
                  <a:lnTo>
                    <a:pt x="0" y="43728"/>
                  </a:lnTo>
                  <a:lnTo>
                    <a:pt x="14344" y="43728"/>
                  </a:lnTo>
                  <a:lnTo>
                    <a:pt x="14344" y="258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5915403" y="2592803"/>
              <a:ext cx="599073" cy="383706"/>
            </a:xfrm>
            <a:custGeom>
              <a:rect b="b" l="l" r="r" t="t"/>
              <a:pathLst>
                <a:path extrusionOk="0" h="7237" w="11299">
                  <a:moveTo>
                    <a:pt x="1" y="1"/>
                  </a:moveTo>
                  <a:lnTo>
                    <a:pt x="1" y="5879"/>
                  </a:lnTo>
                  <a:lnTo>
                    <a:pt x="11234" y="7237"/>
                  </a:lnTo>
                  <a:lnTo>
                    <a:pt x="11298" y="2064"/>
                  </a:lnTo>
                  <a:lnTo>
                    <a:pt x="1"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5913440" y="2592803"/>
              <a:ext cx="599073" cy="208050"/>
            </a:xfrm>
            <a:custGeom>
              <a:rect b="b" l="l" r="r" t="t"/>
              <a:pathLst>
                <a:path extrusionOk="0" h="3924" w="11299">
                  <a:moveTo>
                    <a:pt x="1" y="1"/>
                  </a:moveTo>
                  <a:lnTo>
                    <a:pt x="1" y="1807"/>
                  </a:lnTo>
                  <a:lnTo>
                    <a:pt x="9054" y="3923"/>
                  </a:lnTo>
                  <a:lnTo>
                    <a:pt x="11298" y="2064"/>
                  </a:ln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6393170" y="2800802"/>
              <a:ext cx="2280" cy="162135"/>
            </a:xfrm>
            <a:custGeom>
              <a:rect b="b" l="l" r="r" t="t"/>
              <a:pathLst>
                <a:path extrusionOk="0" h="3058" w="43">
                  <a:moveTo>
                    <a:pt x="43" y="0"/>
                  </a:moveTo>
                  <a:lnTo>
                    <a:pt x="0" y="3057"/>
                  </a:lnTo>
                </a:path>
              </a:pathLst>
            </a:custGeom>
            <a:solidFill>
              <a:srgbClr val="AA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5392350" y="2389378"/>
              <a:ext cx="440384" cy="2864949"/>
            </a:xfrm>
            <a:custGeom>
              <a:rect b="b" l="l" r="r" t="t"/>
              <a:pathLst>
                <a:path extrusionOk="0" h="43728" w="8306">
                  <a:moveTo>
                    <a:pt x="8305" y="0"/>
                  </a:moveTo>
                  <a:lnTo>
                    <a:pt x="0" y="1401"/>
                  </a:lnTo>
                  <a:lnTo>
                    <a:pt x="0" y="42541"/>
                  </a:lnTo>
                  <a:lnTo>
                    <a:pt x="8305" y="43728"/>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7659193" y="3126082"/>
              <a:ext cx="453957" cy="1360705"/>
            </a:xfrm>
            <a:custGeom>
              <a:rect b="b" l="l" r="r" t="t"/>
              <a:pathLst>
                <a:path extrusionOk="0" h="25664" w="8562">
                  <a:moveTo>
                    <a:pt x="8562" y="1"/>
                  </a:moveTo>
                  <a:lnTo>
                    <a:pt x="0" y="2341"/>
                  </a:lnTo>
                  <a:lnTo>
                    <a:pt x="0" y="3068"/>
                  </a:lnTo>
                  <a:lnTo>
                    <a:pt x="0" y="25664"/>
                  </a:lnTo>
                  <a:lnTo>
                    <a:pt x="8562" y="25664"/>
                  </a:lnTo>
                  <a:lnTo>
                    <a:pt x="856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7659193" y="3250202"/>
              <a:ext cx="453957" cy="1248515"/>
            </a:xfrm>
            <a:custGeom>
              <a:rect b="b" l="l" r="r" t="t"/>
              <a:pathLst>
                <a:path extrusionOk="0" h="23548" w="8562">
                  <a:moveTo>
                    <a:pt x="0" y="0"/>
                  </a:moveTo>
                  <a:lnTo>
                    <a:pt x="0" y="23547"/>
                  </a:lnTo>
                  <a:lnTo>
                    <a:pt x="8562" y="23547"/>
                  </a:lnTo>
                  <a:lnTo>
                    <a:pt x="8562" y="12089"/>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7230902" y="4496324"/>
              <a:ext cx="882268" cy="165292"/>
            </a:xfrm>
            <a:custGeom>
              <a:rect b="b" l="l" r="r" t="t"/>
              <a:pathLst>
                <a:path extrusionOk="0" h="2759" w="14858">
                  <a:moveTo>
                    <a:pt x="0" y="1"/>
                  </a:moveTo>
                  <a:lnTo>
                    <a:pt x="0" y="2759"/>
                  </a:lnTo>
                  <a:lnTo>
                    <a:pt x="14857" y="2759"/>
                  </a:lnTo>
                  <a:lnTo>
                    <a:pt x="1485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8542350" y="1387975"/>
              <a:ext cx="630570" cy="4160267"/>
            </a:xfrm>
            <a:custGeom>
              <a:rect b="b" l="l" r="r" t="t"/>
              <a:pathLst>
                <a:path extrusionOk="0" h="78466" w="11331">
                  <a:moveTo>
                    <a:pt x="460" y="1"/>
                  </a:moveTo>
                  <a:lnTo>
                    <a:pt x="1" y="78466"/>
                  </a:lnTo>
                  <a:lnTo>
                    <a:pt x="1" y="78466"/>
                  </a:lnTo>
                  <a:lnTo>
                    <a:pt x="11330" y="74693"/>
                  </a:lnTo>
                  <a:lnTo>
                    <a:pt x="11330" y="10454"/>
                  </a:lnTo>
                  <a:lnTo>
                    <a:pt x="4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7078502" y="4657616"/>
              <a:ext cx="882268" cy="165292"/>
            </a:xfrm>
            <a:custGeom>
              <a:rect b="b" l="l" r="r" t="t"/>
              <a:pathLst>
                <a:path extrusionOk="0" h="2759" w="14858">
                  <a:moveTo>
                    <a:pt x="0" y="1"/>
                  </a:moveTo>
                  <a:lnTo>
                    <a:pt x="0" y="2759"/>
                  </a:lnTo>
                  <a:lnTo>
                    <a:pt x="14857" y="2759"/>
                  </a:lnTo>
                  <a:lnTo>
                    <a:pt x="1485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6926101" y="4818908"/>
              <a:ext cx="882268" cy="165292"/>
            </a:xfrm>
            <a:custGeom>
              <a:rect b="b" l="l" r="r" t="t"/>
              <a:pathLst>
                <a:path extrusionOk="0" h="2759" w="14858">
                  <a:moveTo>
                    <a:pt x="0" y="1"/>
                  </a:moveTo>
                  <a:lnTo>
                    <a:pt x="0" y="2759"/>
                  </a:lnTo>
                  <a:lnTo>
                    <a:pt x="14857" y="2759"/>
                  </a:lnTo>
                  <a:lnTo>
                    <a:pt x="1485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6773700" y="4978207"/>
              <a:ext cx="882268" cy="165292"/>
            </a:xfrm>
            <a:custGeom>
              <a:rect b="b" l="l" r="r" t="t"/>
              <a:pathLst>
                <a:path extrusionOk="0" h="2759" w="14858">
                  <a:moveTo>
                    <a:pt x="0" y="1"/>
                  </a:moveTo>
                  <a:lnTo>
                    <a:pt x="0" y="2759"/>
                  </a:lnTo>
                  <a:lnTo>
                    <a:pt x="14857" y="2759"/>
                  </a:lnTo>
                  <a:lnTo>
                    <a:pt x="1485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 name="Google Shape;41;p2"/>
          <p:cNvSpPr/>
          <p:nvPr/>
        </p:nvSpPr>
        <p:spPr>
          <a:xfrm rot="5400000">
            <a:off x="262043" y="-261850"/>
            <a:ext cx="353700" cy="87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rot="10800000">
            <a:off x="50" y="0"/>
            <a:ext cx="353700" cy="877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flipH="1">
            <a:off x="0" y="4266000"/>
            <a:ext cx="353700" cy="877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flipH="1" rot="5400000">
            <a:off x="261993" y="4527850"/>
            <a:ext cx="353700" cy="87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flipH="1" rot="-5400000">
            <a:off x="8528250" y="-261850"/>
            <a:ext cx="353700" cy="87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flipH="1" rot="10800000">
            <a:off x="8790243" y="0"/>
            <a:ext cx="353700" cy="877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194" name="Shape 194"/>
        <p:cNvGrpSpPr/>
        <p:nvPr/>
      </p:nvGrpSpPr>
      <p:grpSpPr>
        <a:xfrm>
          <a:off x="0" y="0"/>
          <a:ext cx="0" cy="0"/>
          <a:chOff x="0" y="0"/>
          <a:chExt cx="0" cy="0"/>
        </a:xfrm>
      </p:grpSpPr>
      <p:sp>
        <p:nvSpPr>
          <p:cNvPr id="195" name="Google Shape;195;p11"/>
          <p:cNvSpPr txBox="1"/>
          <p:nvPr>
            <p:ph type="title"/>
          </p:nvPr>
        </p:nvSpPr>
        <p:spPr>
          <a:xfrm>
            <a:off x="720075" y="603225"/>
            <a:ext cx="2179800" cy="243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2000"/>
              <a:buNone/>
              <a:defRPr sz="40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196" name="Shape 196"/>
        <p:cNvGrpSpPr/>
        <p:nvPr/>
      </p:nvGrpSpPr>
      <p:grpSpPr>
        <a:xfrm>
          <a:off x="0" y="0"/>
          <a:ext cx="0" cy="0"/>
          <a:chOff x="0" y="0"/>
          <a:chExt cx="0" cy="0"/>
        </a:xfrm>
      </p:grpSpPr>
      <p:sp>
        <p:nvSpPr>
          <p:cNvPr id="197" name="Google Shape;197;p12"/>
          <p:cNvSpPr txBox="1"/>
          <p:nvPr>
            <p:ph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l">
              <a:lnSpc>
                <a:spcPct val="100000"/>
              </a:lnSpc>
              <a:spcBef>
                <a:spcPts val="0"/>
              </a:spcBef>
              <a:spcAft>
                <a:spcPts val="0"/>
              </a:spcAft>
              <a:buClr>
                <a:schemeClr val="dk1"/>
              </a:buClr>
              <a:buSzPts val="4000"/>
              <a:buNone/>
              <a:defRPr>
                <a:solidFill>
                  <a:schemeClr val="dk1"/>
                </a:solidFill>
              </a:defRPr>
            </a:lvl2pPr>
            <a:lvl3pPr lvl="2" algn="l">
              <a:lnSpc>
                <a:spcPct val="100000"/>
              </a:lnSpc>
              <a:spcBef>
                <a:spcPts val="0"/>
              </a:spcBef>
              <a:spcAft>
                <a:spcPts val="0"/>
              </a:spcAft>
              <a:buClr>
                <a:schemeClr val="dk1"/>
              </a:buClr>
              <a:buSzPts val="4000"/>
              <a:buNone/>
              <a:defRPr>
                <a:solidFill>
                  <a:schemeClr val="dk1"/>
                </a:solidFill>
              </a:defRPr>
            </a:lvl3pPr>
            <a:lvl4pPr lvl="3" algn="l">
              <a:lnSpc>
                <a:spcPct val="100000"/>
              </a:lnSpc>
              <a:spcBef>
                <a:spcPts val="0"/>
              </a:spcBef>
              <a:spcAft>
                <a:spcPts val="0"/>
              </a:spcAft>
              <a:buClr>
                <a:schemeClr val="dk1"/>
              </a:buClr>
              <a:buSzPts val="4000"/>
              <a:buNone/>
              <a:defRPr>
                <a:solidFill>
                  <a:schemeClr val="dk1"/>
                </a:solidFill>
              </a:defRPr>
            </a:lvl4pPr>
            <a:lvl5pPr lvl="4" algn="l">
              <a:lnSpc>
                <a:spcPct val="100000"/>
              </a:lnSpc>
              <a:spcBef>
                <a:spcPts val="0"/>
              </a:spcBef>
              <a:spcAft>
                <a:spcPts val="0"/>
              </a:spcAft>
              <a:buClr>
                <a:schemeClr val="dk1"/>
              </a:buClr>
              <a:buSzPts val="4000"/>
              <a:buNone/>
              <a:defRPr>
                <a:solidFill>
                  <a:schemeClr val="dk1"/>
                </a:solidFill>
              </a:defRPr>
            </a:lvl5pPr>
            <a:lvl6pPr lvl="5" algn="l">
              <a:lnSpc>
                <a:spcPct val="100000"/>
              </a:lnSpc>
              <a:spcBef>
                <a:spcPts val="0"/>
              </a:spcBef>
              <a:spcAft>
                <a:spcPts val="0"/>
              </a:spcAft>
              <a:buClr>
                <a:schemeClr val="dk1"/>
              </a:buClr>
              <a:buSzPts val="4000"/>
              <a:buNone/>
              <a:defRPr>
                <a:solidFill>
                  <a:schemeClr val="dk1"/>
                </a:solidFill>
              </a:defRPr>
            </a:lvl6pPr>
            <a:lvl7pPr lvl="6" algn="l">
              <a:lnSpc>
                <a:spcPct val="100000"/>
              </a:lnSpc>
              <a:spcBef>
                <a:spcPts val="0"/>
              </a:spcBef>
              <a:spcAft>
                <a:spcPts val="0"/>
              </a:spcAft>
              <a:buClr>
                <a:schemeClr val="dk1"/>
              </a:buClr>
              <a:buSzPts val="4000"/>
              <a:buNone/>
              <a:defRPr>
                <a:solidFill>
                  <a:schemeClr val="dk1"/>
                </a:solidFill>
              </a:defRPr>
            </a:lvl7pPr>
            <a:lvl8pPr lvl="7" algn="l">
              <a:lnSpc>
                <a:spcPct val="100000"/>
              </a:lnSpc>
              <a:spcBef>
                <a:spcPts val="0"/>
              </a:spcBef>
              <a:spcAft>
                <a:spcPts val="0"/>
              </a:spcAft>
              <a:buClr>
                <a:schemeClr val="dk1"/>
              </a:buClr>
              <a:buSzPts val="4000"/>
              <a:buNone/>
              <a:defRPr>
                <a:solidFill>
                  <a:schemeClr val="dk1"/>
                </a:solidFill>
              </a:defRPr>
            </a:lvl8pPr>
            <a:lvl9pPr lvl="8" algn="l">
              <a:lnSpc>
                <a:spcPct val="100000"/>
              </a:lnSpc>
              <a:spcBef>
                <a:spcPts val="0"/>
              </a:spcBef>
              <a:spcAft>
                <a:spcPts val="0"/>
              </a:spcAft>
              <a:buClr>
                <a:schemeClr val="dk1"/>
              </a:buClr>
              <a:buSzPts val="4000"/>
              <a:buNone/>
              <a:defRPr>
                <a:solidFill>
                  <a:schemeClr val="dk1"/>
                </a:solidFill>
              </a:defRPr>
            </a:lvl9pPr>
          </a:lstStyle>
          <a:p/>
        </p:txBody>
      </p:sp>
      <p:sp>
        <p:nvSpPr>
          <p:cNvPr id="198" name="Google Shape;198;p12"/>
          <p:cNvSpPr/>
          <p:nvPr/>
        </p:nvSpPr>
        <p:spPr>
          <a:xfrm rot="10800000">
            <a:off x="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2"/>
          <p:cNvSpPr/>
          <p:nvPr/>
        </p:nvSpPr>
        <p:spPr>
          <a:xfrm rot="5400000">
            <a:off x="261993" y="-2619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2"/>
          <p:cNvSpPr/>
          <p:nvPr/>
        </p:nvSpPr>
        <p:spPr>
          <a:xfrm flipH="1" rot="10800000">
            <a:off x="8790293" y="-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2"/>
          <p:cNvSpPr/>
          <p:nvPr/>
        </p:nvSpPr>
        <p:spPr>
          <a:xfrm flipH="1" rot="-5400000">
            <a:off x="8528300" y="-262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2"/>
          <p:cNvSpPr/>
          <p:nvPr/>
        </p:nvSpPr>
        <p:spPr>
          <a:xfrm flipH="1">
            <a:off x="0" y="42672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2"/>
          <p:cNvSpPr/>
          <p:nvPr/>
        </p:nvSpPr>
        <p:spPr>
          <a:xfrm flipH="1" rot="5400000">
            <a:off x="261993" y="45291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2"/>
          <p:cNvSpPr/>
          <p:nvPr/>
        </p:nvSpPr>
        <p:spPr>
          <a:xfrm>
            <a:off x="8790293" y="4266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2"/>
          <p:cNvSpPr/>
          <p:nvPr/>
        </p:nvSpPr>
        <p:spPr>
          <a:xfrm rot="-5400000">
            <a:off x="8528300" y="4528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206" name="Shape 206"/>
        <p:cNvGrpSpPr/>
        <p:nvPr/>
      </p:nvGrpSpPr>
      <p:grpSpPr>
        <a:xfrm>
          <a:off x="0" y="0"/>
          <a:ext cx="0" cy="0"/>
          <a:chOff x="0" y="0"/>
          <a:chExt cx="0" cy="0"/>
        </a:xfrm>
      </p:grpSpPr>
      <p:sp>
        <p:nvSpPr>
          <p:cNvPr id="207" name="Google Shape;207;p13"/>
          <p:cNvSpPr txBox="1"/>
          <p:nvPr>
            <p:ph type="title"/>
          </p:nvPr>
        </p:nvSpPr>
        <p:spPr>
          <a:xfrm>
            <a:off x="720000" y="323100"/>
            <a:ext cx="2889900" cy="132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Clr>
                <a:schemeClr val="dk2"/>
              </a:buClr>
              <a:buSzPts val="4000"/>
              <a:buNone/>
              <a:defRPr>
                <a:solidFill>
                  <a:schemeClr val="dk2"/>
                </a:solidFill>
              </a:defRPr>
            </a:lvl2pPr>
            <a:lvl3pPr lvl="2" algn="l">
              <a:lnSpc>
                <a:spcPct val="100000"/>
              </a:lnSpc>
              <a:spcBef>
                <a:spcPts val="0"/>
              </a:spcBef>
              <a:spcAft>
                <a:spcPts val="0"/>
              </a:spcAft>
              <a:buClr>
                <a:schemeClr val="dk2"/>
              </a:buClr>
              <a:buSzPts val="4000"/>
              <a:buNone/>
              <a:defRPr>
                <a:solidFill>
                  <a:schemeClr val="dk2"/>
                </a:solidFill>
              </a:defRPr>
            </a:lvl3pPr>
            <a:lvl4pPr lvl="3" algn="l">
              <a:lnSpc>
                <a:spcPct val="100000"/>
              </a:lnSpc>
              <a:spcBef>
                <a:spcPts val="0"/>
              </a:spcBef>
              <a:spcAft>
                <a:spcPts val="0"/>
              </a:spcAft>
              <a:buClr>
                <a:schemeClr val="dk2"/>
              </a:buClr>
              <a:buSzPts val="4000"/>
              <a:buNone/>
              <a:defRPr>
                <a:solidFill>
                  <a:schemeClr val="dk2"/>
                </a:solidFill>
              </a:defRPr>
            </a:lvl4pPr>
            <a:lvl5pPr lvl="4" algn="l">
              <a:lnSpc>
                <a:spcPct val="100000"/>
              </a:lnSpc>
              <a:spcBef>
                <a:spcPts val="0"/>
              </a:spcBef>
              <a:spcAft>
                <a:spcPts val="0"/>
              </a:spcAft>
              <a:buClr>
                <a:schemeClr val="dk2"/>
              </a:buClr>
              <a:buSzPts val="4000"/>
              <a:buNone/>
              <a:defRPr>
                <a:solidFill>
                  <a:schemeClr val="dk2"/>
                </a:solidFill>
              </a:defRPr>
            </a:lvl5pPr>
            <a:lvl6pPr lvl="5" algn="l">
              <a:lnSpc>
                <a:spcPct val="100000"/>
              </a:lnSpc>
              <a:spcBef>
                <a:spcPts val="0"/>
              </a:spcBef>
              <a:spcAft>
                <a:spcPts val="0"/>
              </a:spcAft>
              <a:buClr>
                <a:schemeClr val="dk2"/>
              </a:buClr>
              <a:buSzPts val="4000"/>
              <a:buNone/>
              <a:defRPr>
                <a:solidFill>
                  <a:schemeClr val="dk2"/>
                </a:solidFill>
              </a:defRPr>
            </a:lvl6pPr>
            <a:lvl7pPr lvl="6" algn="l">
              <a:lnSpc>
                <a:spcPct val="100000"/>
              </a:lnSpc>
              <a:spcBef>
                <a:spcPts val="0"/>
              </a:spcBef>
              <a:spcAft>
                <a:spcPts val="0"/>
              </a:spcAft>
              <a:buClr>
                <a:schemeClr val="dk2"/>
              </a:buClr>
              <a:buSzPts val="4000"/>
              <a:buNone/>
              <a:defRPr>
                <a:solidFill>
                  <a:schemeClr val="dk2"/>
                </a:solidFill>
              </a:defRPr>
            </a:lvl7pPr>
            <a:lvl8pPr lvl="7" algn="l">
              <a:lnSpc>
                <a:spcPct val="100000"/>
              </a:lnSpc>
              <a:spcBef>
                <a:spcPts val="0"/>
              </a:spcBef>
              <a:spcAft>
                <a:spcPts val="0"/>
              </a:spcAft>
              <a:buClr>
                <a:schemeClr val="dk2"/>
              </a:buClr>
              <a:buSzPts val="4000"/>
              <a:buNone/>
              <a:defRPr>
                <a:solidFill>
                  <a:schemeClr val="dk2"/>
                </a:solidFill>
              </a:defRPr>
            </a:lvl8pPr>
            <a:lvl9pPr lvl="8" algn="l">
              <a:lnSpc>
                <a:spcPct val="100000"/>
              </a:lnSpc>
              <a:spcBef>
                <a:spcPts val="0"/>
              </a:spcBef>
              <a:spcAft>
                <a:spcPts val="0"/>
              </a:spcAft>
              <a:buClr>
                <a:schemeClr val="dk2"/>
              </a:buClr>
              <a:buSzPts val="4000"/>
              <a:buNone/>
              <a:defRPr>
                <a:solidFill>
                  <a:schemeClr val="dk2"/>
                </a:solidFill>
              </a:defRPr>
            </a:lvl9pPr>
          </a:lstStyle>
          <a:p/>
        </p:txBody>
      </p:sp>
      <p:sp>
        <p:nvSpPr>
          <p:cNvPr id="208" name="Google Shape;208;p13"/>
          <p:cNvSpPr txBox="1"/>
          <p:nvPr>
            <p:ph idx="1" type="subTitle"/>
          </p:nvPr>
        </p:nvSpPr>
        <p:spPr>
          <a:xfrm>
            <a:off x="721200" y="1696125"/>
            <a:ext cx="3484800" cy="29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Lato"/>
              <a:buNone/>
              <a:defRPr sz="1400">
                <a:solidFill>
                  <a:schemeClr val="dk1"/>
                </a:solidFill>
                <a:latin typeface="Lato"/>
                <a:ea typeface="Lato"/>
                <a:cs typeface="Lato"/>
                <a:sym typeface="Lato"/>
              </a:defRPr>
            </a:lvl1pPr>
            <a:lvl2pPr lvl="1" algn="l">
              <a:lnSpc>
                <a:spcPct val="100000"/>
              </a:lnSpc>
              <a:spcBef>
                <a:spcPts val="0"/>
              </a:spcBef>
              <a:spcAft>
                <a:spcPts val="0"/>
              </a:spcAft>
              <a:buClr>
                <a:schemeClr val="dk1"/>
              </a:buClr>
              <a:buSzPts val="1400"/>
              <a:buFont typeface="Lato"/>
              <a:buNone/>
              <a:defRPr>
                <a:solidFill>
                  <a:schemeClr val="dk1"/>
                </a:solidFill>
                <a:latin typeface="Lato"/>
                <a:ea typeface="Lato"/>
                <a:cs typeface="Lato"/>
                <a:sym typeface="Lato"/>
              </a:defRPr>
            </a:lvl2pPr>
            <a:lvl3pPr lvl="2" algn="l">
              <a:lnSpc>
                <a:spcPct val="100000"/>
              </a:lnSpc>
              <a:spcBef>
                <a:spcPts val="0"/>
              </a:spcBef>
              <a:spcAft>
                <a:spcPts val="0"/>
              </a:spcAft>
              <a:buClr>
                <a:schemeClr val="dk1"/>
              </a:buClr>
              <a:buSzPts val="1400"/>
              <a:buFont typeface="Lato"/>
              <a:buNone/>
              <a:defRPr>
                <a:solidFill>
                  <a:schemeClr val="dk1"/>
                </a:solidFill>
                <a:latin typeface="Lato"/>
                <a:ea typeface="Lato"/>
                <a:cs typeface="Lato"/>
                <a:sym typeface="Lato"/>
              </a:defRPr>
            </a:lvl3pPr>
            <a:lvl4pPr lvl="3" algn="l">
              <a:lnSpc>
                <a:spcPct val="100000"/>
              </a:lnSpc>
              <a:spcBef>
                <a:spcPts val="0"/>
              </a:spcBef>
              <a:spcAft>
                <a:spcPts val="0"/>
              </a:spcAft>
              <a:buClr>
                <a:schemeClr val="dk1"/>
              </a:buClr>
              <a:buSzPts val="1400"/>
              <a:buFont typeface="Lato"/>
              <a:buNone/>
              <a:defRPr>
                <a:solidFill>
                  <a:schemeClr val="dk1"/>
                </a:solidFill>
                <a:latin typeface="Lato"/>
                <a:ea typeface="Lato"/>
                <a:cs typeface="Lato"/>
                <a:sym typeface="Lato"/>
              </a:defRPr>
            </a:lvl4pPr>
            <a:lvl5pPr lvl="4" algn="l">
              <a:lnSpc>
                <a:spcPct val="100000"/>
              </a:lnSpc>
              <a:spcBef>
                <a:spcPts val="0"/>
              </a:spcBef>
              <a:spcAft>
                <a:spcPts val="0"/>
              </a:spcAft>
              <a:buClr>
                <a:schemeClr val="dk1"/>
              </a:buClr>
              <a:buSzPts val="1400"/>
              <a:buFont typeface="Lato"/>
              <a:buNone/>
              <a:defRPr>
                <a:solidFill>
                  <a:schemeClr val="dk1"/>
                </a:solidFill>
                <a:latin typeface="Lato"/>
                <a:ea typeface="Lato"/>
                <a:cs typeface="Lato"/>
                <a:sym typeface="Lato"/>
              </a:defRPr>
            </a:lvl5pPr>
            <a:lvl6pPr lvl="5" algn="l">
              <a:lnSpc>
                <a:spcPct val="100000"/>
              </a:lnSpc>
              <a:spcBef>
                <a:spcPts val="0"/>
              </a:spcBef>
              <a:spcAft>
                <a:spcPts val="0"/>
              </a:spcAft>
              <a:buClr>
                <a:schemeClr val="dk1"/>
              </a:buClr>
              <a:buSzPts val="1400"/>
              <a:buFont typeface="Lato"/>
              <a:buNone/>
              <a:defRPr>
                <a:solidFill>
                  <a:schemeClr val="dk1"/>
                </a:solidFill>
                <a:latin typeface="Lato"/>
                <a:ea typeface="Lato"/>
                <a:cs typeface="Lato"/>
                <a:sym typeface="Lato"/>
              </a:defRPr>
            </a:lvl6pPr>
            <a:lvl7pPr lvl="6" algn="l">
              <a:lnSpc>
                <a:spcPct val="100000"/>
              </a:lnSpc>
              <a:spcBef>
                <a:spcPts val="0"/>
              </a:spcBef>
              <a:spcAft>
                <a:spcPts val="0"/>
              </a:spcAft>
              <a:buClr>
                <a:schemeClr val="dk1"/>
              </a:buClr>
              <a:buSzPts val="1400"/>
              <a:buFont typeface="Lato"/>
              <a:buNone/>
              <a:defRPr>
                <a:solidFill>
                  <a:schemeClr val="dk1"/>
                </a:solidFill>
                <a:latin typeface="Lato"/>
                <a:ea typeface="Lato"/>
                <a:cs typeface="Lato"/>
                <a:sym typeface="Lato"/>
              </a:defRPr>
            </a:lvl7pPr>
            <a:lvl8pPr lvl="7" algn="l">
              <a:lnSpc>
                <a:spcPct val="100000"/>
              </a:lnSpc>
              <a:spcBef>
                <a:spcPts val="0"/>
              </a:spcBef>
              <a:spcAft>
                <a:spcPts val="0"/>
              </a:spcAft>
              <a:buClr>
                <a:schemeClr val="dk1"/>
              </a:buClr>
              <a:buSzPts val="1400"/>
              <a:buFont typeface="Lato"/>
              <a:buNone/>
              <a:defRPr>
                <a:solidFill>
                  <a:schemeClr val="dk1"/>
                </a:solidFill>
                <a:latin typeface="Lato"/>
                <a:ea typeface="Lato"/>
                <a:cs typeface="Lato"/>
                <a:sym typeface="Lato"/>
              </a:defRPr>
            </a:lvl8pPr>
            <a:lvl9pPr lvl="8" algn="l">
              <a:lnSpc>
                <a:spcPct val="100000"/>
              </a:lnSpc>
              <a:spcBef>
                <a:spcPts val="0"/>
              </a:spcBef>
              <a:spcAft>
                <a:spcPts val="0"/>
              </a:spcAft>
              <a:buClr>
                <a:schemeClr val="dk1"/>
              </a:buClr>
              <a:buSzPts val="1400"/>
              <a:buFont typeface="Lato"/>
              <a:buNone/>
              <a:defRPr>
                <a:solidFill>
                  <a:schemeClr val="dk1"/>
                </a:solidFill>
                <a:latin typeface="Lato"/>
                <a:ea typeface="Lato"/>
                <a:cs typeface="Lato"/>
                <a:sym typeface="Lato"/>
              </a:defRPr>
            </a:lvl9pPr>
          </a:lstStyle>
          <a:p/>
        </p:txBody>
      </p:sp>
      <p:sp>
        <p:nvSpPr>
          <p:cNvPr id="209" name="Google Shape;209;p13"/>
          <p:cNvSpPr/>
          <p:nvPr/>
        </p:nvSpPr>
        <p:spPr>
          <a:xfrm flipH="1" rot="-5400000">
            <a:off x="7153150" y="-168350"/>
            <a:ext cx="353700" cy="2074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3"/>
          <p:cNvSpPr/>
          <p:nvPr/>
        </p:nvSpPr>
        <p:spPr>
          <a:xfrm flipH="1" rot="10800000">
            <a:off x="8013400" y="691900"/>
            <a:ext cx="353700" cy="1758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3"/>
          <p:cNvSpPr/>
          <p:nvPr/>
        </p:nvSpPr>
        <p:spPr>
          <a:xfrm flipH="1" rot="5400000">
            <a:off x="5640975" y="3234900"/>
            <a:ext cx="353700" cy="2074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3"/>
          <p:cNvSpPr/>
          <p:nvPr/>
        </p:nvSpPr>
        <p:spPr>
          <a:xfrm flipH="1">
            <a:off x="4780725" y="2690850"/>
            <a:ext cx="353700" cy="1758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213" name="Shape 213"/>
        <p:cNvGrpSpPr/>
        <p:nvPr/>
      </p:nvGrpSpPr>
      <p:grpSpPr>
        <a:xfrm>
          <a:off x="0" y="0"/>
          <a:ext cx="0" cy="0"/>
          <a:chOff x="0" y="0"/>
          <a:chExt cx="0" cy="0"/>
        </a:xfrm>
      </p:grpSpPr>
      <p:sp>
        <p:nvSpPr>
          <p:cNvPr id="214" name="Google Shape;214;p14"/>
          <p:cNvSpPr txBox="1"/>
          <p:nvPr>
            <p:ph type="title"/>
          </p:nvPr>
        </p:nvSpPr>
        <p:spPr>
          <a:xfrm>
            <a:off x="713225" y="1036450"/>
            <a:ext cx="3204900" cy="891900"/>
          </a:xfrm>
          <a:prstGeom prst="rect">
            <a:avLst/>
          </a:prstGeom>
          <a:noFill/>
          <a:ln>
            <a:noFill/>
          </a:ln>
        </p:spPr>
        <p:txBody>
          <a:bodyPr anchorCtr="0" anchor="ctr" bIns="0" lIns="91425" spcFirstLastPara="1" rIns="0" wrap="square" tIns="0">
            <a:noAutofit/>
          </a:bodyPr>
          <a:lstStyle>
            <a:lvl1pPr lvl="0" algn="l">
              <a:lnSpc>
                <a:spcPct val="100000"/>
              </a:lnSpc>
              <a:spcBef>
                <a:spcPts val="0"/>
              </a:spcBef>
              <a:spcAft>
                <a:spcPts val="0"/>
              </a:spcAft>
              <a:buClr>
                <a:schemeClr val="lt1"/>
              </a:buClr>
              <a:buSzPts val="4000"/>
              <a:buNone/>
              <a:defRPr sz="5000">
                <a:solidFill>
                  <a:schemeClr val="lt1"/>
                </a:solidFill>
              </a:defRPr>
            </a:lvl1pPr>
            <a:lvl2pPr lvl="1" algn="l">
              <a:lnSpc>
                <a:spcPct val="100000"/>
              </a:lnSpc>
              <a:spcBef>
                <a:spcPts val="0"/>
              </a:spcBef>
              <a:spcAft>
                <a:spcPts val="0"/>
              </a:spcAft>
              <a:buClr>
                <a:schemeClr val="lt1"/>
              </a:buClr>
              <a:buSzPts val="3800"/>
              <a:buNone/>
              <a:defRPr sz="3800">
                <a:solidFill>
                  <a:schemeClr val="lt1"/>
                </a:solidFill>
              </a:defRPr>
            </a:lvl2pPr>
            <a:lvl3pPr lvl="2" algn="l">
              <a:lnSpc>
                <a:spcPct val="100000"/>
              </a:lnSpc>
              <a:spcBef>
                <a:spcPts val="0"/>
              </a:spcBef>
              <a:spcAft>
                <a:spcPts val="0"/>
              </a:spcAft>
              <a:buClr>
                <a:schemeClr val="lt1"/>
              </a:buClr>
              <a:buSzPts val="3800"/>
              <a:buNone/>
              <a:defRPr sz="3800">
                <a:solidFill>
                  <a:schemeClr val="lt1"/>
                </a:solidFill>
              </a:defRPr>
            </a:lvl3pPr>
            <a:lvl4pPr lvl="3" algn="l">
              <a:lnSpc>
                <a:spcPct val="100000"/>
              </a:lnSpc>
              <a:spcBef>
                <a:spcPts val="0"/>
              </a:spcBef>
              <a:spcAft>
                <a:spcPts val="0"/>
              </a:spcAft>
              <a:buClr>
                <a:schemeClr val="lt1"/>
              </a:buClr>
              <a:buSzPts val="3800"/>
              <a:buNone/>
              <a:defRPr sz="3800">
                <a:solidFill>
                  <a:schemeClr val="lt1"/>
                </a:solidFill>
              </a:defRPr>
            </a:lvl4pPr>
            <a:lvl5pPr lvl="4" algn="l">
              <a:lnSpc>
                <a:spcPct val="100000"/>
              </a:lnSpc>
              <a:spcBef>
                <a:spcPts val="0"/>
              </a:spcBef>
              <a:spcAft>
                <a:spcPts val="0"/>
              </a:spcAft>
              <a:buClr>
                <a:schemeClr val="lt1"/>
              </a:buClr>
              <a:buSzPts val="3800"/>
              <a:buNone/>
              <a:defRPr sz="3800">
                <a:solidFill>
                  <a:schemeClr val="lt1"/>
                </a:solidFill>
              </a:defRPr>
            </a:lvl5pPr>
            <a:lvl6pPr lvl="5" algn="l">
              <a:lnSpc>
                <a:spcPct val="100000"/>
              </a:lnSpc>
              <a:spcBef>
                <a:spcPts val="0"/>
              </a:spcBef>
              <a:spcAft>
                <a:spcPts val="0"/>
              </a:spcAft>
              <a:buClr>
                <a:schemeClr val="lt1"/>
              </a:buClr>
              <a:buSzPts val="3800"/>
              <a:buNone/>
              <a:defRPr sz="3800">
                <a:solidFill>
                  <a:schemeClr val="lt1"/>
                </a:solidFill>
              </a:defRPr>
            </a:lvl6pPr>
            <a:lvl7pPr lvl="6" algn="l">
              <a:lnSpc>
                <a:spcPct val="100000"/>
              </a:lnSpc>
              <a:spcBef>
                <a:spcPts val="0"/>
              </a:spcBef>
              <a:spcAft>
                <a:spcPts val="0"/>
              </a:spcAft>
              <a:buClr>
                <a:schemeClr val="lt1"/>
              </a:buClr>
              <a:buSzPts val="3800"/>
              <a:buNone/>
              <a:defRPr sz="3800">
                <a:solidFill>
                  <a:schemeClr val="lt1"/>
                </a:solidFill>
              </a:defRPr>
            </a:lvl7pPr>
            <a:lvl8pPr lvl="7" algn="l">
              <a:lnSpc>
                <a:spcPct val="100000"/>
              </a:lnSpc>
              <a:spcBef>
                <a:spcPts val="0"/>
              </a:spcBef>
              <a:spcAft>
                <a:spcPts val="0"/>
              </a:spcAft>
              <a:buClr>
                <a:schemeClr val="lt1"/>
              </a:buClr>
              <a:buSzPts val="3800"/>
              <a:buNone/>
              <a:defRPr sz="3800">
                <a:solidFill>
                  <a:schemeClr val="lt1"/>
                </a:solidFill>
              </a:defRPr>
            </a:lvl8pPr>
            <a:lvl9pPr lvl="8" algn="l">
              <a:lnSpc>
                <a:spcPct val="100000"/>
              </a:lnSpc>
              <a:spcBef>
                <a:spcPts val="0"/>
              </a:spcBef>
              <a:spcAft>
                <a:spcPts val="0"/>
              </a:spcAft>
              <a:buClr>
                <a:schemeClr val="lt1"/>
              </a:buClr>
              <a:buSzPts val="3800"/>
              <a:buNone/>
              <a:defRPr sz="3800">
                <a:solidFill>
                  <a:schemeClr val="lt1"/>
                </a:solidFill>
              </a:defRPr>
            </a:lvl9pPr>
          </a:lstStyle>
          <a:p/>
        </p:txBody>
      </p:sp>
      <p:sp>
        <p:nvSpPr>
          <p:cNvPr id="215" name="Google Shape;215;p14"/>
          <p:cNvSpPr txBox="1"/>
          <p:nvPr>
            <p:ph idx="1" type="subTitle"/>
          </p:nvPr>
        </p:nvSpPr>
        <p:spPr>
          <a:xfrm>
            <a:off x="713225" y="1928450"/>
            <a:ext cx="3204900" cy="217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1pPr>
            <a:lvl2pPr lvl="1" algn="l">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2pPr>
            <a:lvl3pPr lvl="2" algn="l">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3pPr>
            <a:lvl4pPr lvl="3" algn="l">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4pPr>
            <a:lvl5pPr lvl="4" algn="l">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5pPr>
            <a:lvl6pPr lvl="5" algn="l">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6pPr>
            <a:lvl7pPr lvl="6" algn="l">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7pPr>
            <a:lvl8pPr lvl="7" algn="l">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8pPr>
            <a:lvl9pPr lvl="8" algn="l">
              <a:lnSpc>
                <a:spcPct val="100000"/>
              </a:lnSpc>
              <a:spcBef>
                <a:spcPts val="0"/>
              </a:spcBef>
              <a:spcAft>
                <a:spcPts val="0"/>
              </a:spcAft>
              <a:buClr>
                <a:schemeClr val="lt1"/>
              </a:buClr>
              <a:buSzPts val="1600"/>
              <a:buFont typeface="Lato"/>
              <a:buNone/>
              <a:defRPr sz="1600">
                <a:solidFill>
                  <a:schemeClr val="lt1"/>
                </a:solidFill>
                <a:latin typeface="Lato"/>
                <a:ea typeface="Lato"/>
                <a:cs typeface="Lato"/>
                <a:sym typeface="La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6" name="Shape 21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accent3"/>
        </a:solidFill>
      </p:bgPr>
    </p:bg>
    <p:spTree>
      <p:nvGrpSpPr>
        <p:cNvPr id="217" name="Shape 217"/>
        <p:cNvGrpSpPr/>
        <p:nvPr/>
      </p:nvGrpSpPr>
      <p:grpSpPr>
        <a:xfrm>
          <a:off x="0" y="0"/>
          <a:ext cx="0" cy="0"/>
          <a:chOff x="0" y="0"/>
          <a:chExt cx="0" cy="0"/>
        </a:xfrm>
      </p:grpSpPr>
      <p:sp>
        <p:nvSpPr>
          <p:cNvPr id="218" name="Google Shape;218;p16"/>
          <p:cNvSpPr txBox="1"/>
          <p:nvPr>
            <p:ph idx="1" type="subTitle"/>
          </p:nvPr>
        </p:nvSpPr>
        <p:spPr>
          <a:xfrm>
            <a:off x="2208250" y="2169877"/>
            <a:ext cx="2103000" cy="54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1400"/>
              <a:buFont typeface="Lato"/>
              <a:buNone/>
              <a:defRPr sz="1400">
                <a:latin typeface="Lato"/>
                <a:ea typeface="Lato"/>
                <a:cs typeface="Lato"/>
                <a:sym typeface="Lato"/>
              </a:defRPr>
            </a:lvl1pPr>
            <a:lvl2pPr lvl="1"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2pPr>
            <a:lvl3pPr lvl="2"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3pPr>
            <a:lvl4pPr lvl="3"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4pPr>
            <a:lvl5pPr lvl="4"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5pPr>
            <a:lvl6pPr lvl="5"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6pPr>
            <a:lvl7pPr lvl="6"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7pPr>
            <a:lvl8pPr lvl="7"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8pPr>
            <a:lvl9pPr lvl="8"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9pPr>
          </a:lstStyle>
          <a:p/>
        </p:txBody>
      </p:sp>
      <p:sp>
        <p:nvSpPr>
          <p:cNvPr id="219" name="Google Shape;219;p16"/>
          <p:cNvSpPr txBox="1"/>
          <p:nvPr>
            <p:ph type="title"/>
          </p:nvPr>
        </p:nvSpPr>
        <p:spPr>
          <a:xfrm>
            <a:off x="1063300" y="1542943"/>
            <a:ext cx="1037700" cy="10377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100"/>
              <a:buNone/>
              <a:defRPr sz="5000">
                <a:solidFill>
                  <a:schemeClr val="lt1"/>
                </a:solidFill>
              </a:defRPr>
            </a:lvl1pPr>
            <a:lvl2pPr lvl="1"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9pPr>
          </a:lstStyle>
          <a:p/>
        </p:txBody>
      </p:sp>
      <p:sp>
        <p:nvSpPr>
          <p:cNvPr id="220" name="Google Shape;220;p16"/>
          <p:cNvSpPr txBox="1"/>
          <p:nvPr>
            <p:ph idx="2" type="subTitle"/>
          </p:nvPr>
        </p:nvSpPr>
        <p:spPr>
          <a:xfrm>
            <a:off x="5977701" y="2169877"/>
            <a:ext cx="2103000" cy="54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1400"/>
              <a:buFont typeface="Lato"/>
              <a:buNone/>
              <a:defRPr sz="1400">
                <a:latin typeface="Lato"/>
                <a:ea typeface="Lato"/>
                <a:cs typeface="Lato"/>
                <a:sym typeface="Lato"/>
              </a:defRPr>
            </a:lvl1pPr>
            <a:lvl2pPr lvl="1"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2pPr>
            <a:lvl3pPr lvl="2"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3pPr>
            <a:lvl4pPr lvl="3"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4pPr>
            <a:lvl5pPr lvl="4"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5pPr>
            <a:lvl6pPr lvl="5"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6pPr>
            <a:lvl7pPr lvl="6"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7pPr>
            <a:lvl8pPr lvl="7"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8pPr>
            <a:lvl9pPr lvl="8"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9pPr>
          </a:lstStyle>
          <a:p/>
        </p:txBody>
      </p:sp>
      <p:sp>
        <p:nvSpPr>
          <p:cNvPr id="221" name="Google Shape;221;p16"/>
          <p:cNvSpPr txBox="1"/>
          <p:nvPr>
            <p:ph idx="3" type="title"/>
          </p:nvPr>
        </p:nvSpPr>
        <p:spPr>
          <a:xfrm>
            <a:off x="4795250" y="1542943"/>
            <a:ext cx="1037700" cy="10377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100"/>
              <a:buNone/>
              <a:defRPr sz="5000">
                <a:solidFill>
                  <a:schemeClr val="lt1"/>
                </a:solidFill>
              </a:defRPr>
            </a:lvl1pPr>
            <a:lvl2pPr lvl="1"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9pPr>
          </a:lstStyle>
          <a:p/>
        </p:txBody>
      </p:sp>
      <p:sp>
        <p:nvSpPr>
          <p:cNvPr id="222" name="Google Shape;222;p16"/>
          <p:cNvSpPr txBox="1"/>
          <p:nvPr>
            <p:ph idx="4" type="ctrTitle"/>
          </p:nvPr>
        </p:nvSpPr>
        <p:spPr>
          <a:xfrm>
            <a:off x="2208250" y="3125400"/>
            <a:ext cx="2103000" cy="606000"/>
          </a:xfrm>
          <a:prstGeom prst="rect">
            <a:avLst/>
          </a:prstGeom>
          <a:noFill/>
          <a:ln>
            <a:noFill/>
          </a:ln>
        </p:spPr>
        <p:txBody>
          <a:bodyPr anchorCtr="0" anchor="ctr" bIns="91425" lIns="91425" spcFirstLastPara="1" rIns="182875" wrap="square" tIns="91425">
            <a:noAutofit/>
          </a:bodyPr>
          <a:lstStyle>
            <a:lvl1pPr lvl="0" algn="l">
              <a:lnSpc>
                <a:spcPct val="100000"/>
              </a:lnSpc>
              <a:spcBef>
                <a:spcPts val="0"/>
              </a:spcBef>
              <a:spcAft>
                <a:spcPts val="0"/>
              </a:spcAft>
              <a:buClr>
                <a:schemeClr val="accent1"/>
              </a:buClr>
              <a:buSzPts val="2200"/>
              <a:buNone/>
              <a:defRPr sz="2500">
                <a:solidFill>
                  <a:schemeClr val="accent1"/>
                </a:solidFill>
              </a:defRPr>
            </a:lvl1pPr>
            <a:lvl2pPr lvl="1"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2pPr>
            <a:lvl3pPr lvl="2"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3pPr>
            <a:lvl4pPr lvl="3"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4pPr>
            <a:lvl5pPr lvl="4"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5pPr>
            <a:lvl6pPr lvl="5"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6pPr>
            <a:lvl7pPr lvl="6"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7pPr>
            <a:lvl8pPr lvl="7"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8pPr>
            <a:lvl9pPr lvl="8"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9pPr>
          </a:lstStyle>
          <a:p/>
        </p:txBody>
      </p:sp>
      <p:sp>
        <p:nvSpPr>
          <p:cNvPr id="223" name="Google Shape;223;p16"/>
          <p:cNvSpPr txBox="1"/>
          <p:nvPr>
            <p:ph idx="5" type="subTitle"/>
          </p:nvPr>
        </p:nvSpPr>
        <p:spPr>
          <a:xfrm>
            <a:off x="2208250" y="3807600"/>
            <a:ext cx="2103000" cy="54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1400"/>
              <a:buFont typeface="Lato"/>
              <a:buNone/>
              <a:defRPr sz="1400">
                <a:latin typeface="Lato"/>
                <a:ea typeface="Lato"/>
                <a:cs typeface="Lato"/>
                <a:sym typeface="Lato"/>
              </a:defRPr>
            </a:lvl1pPr>
            <a:lvl2pPr lvl="1"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2pPr>
            <a:lvl3pPr lvl="2"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3pPr>
            <a:lvl4pPr lvl="3"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4pPr>
            <a:lvl5pPr lvl="4"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5pPr>
            <a:lvl6pPr lvl="5"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6pPr>
            <a:lvl7pPr lvl="6"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7pPr>
            <a:lvl8pPr lvl="7"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8pPr>
            <a:lvl9pPr lvl="8"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9pPr>
          </a:lstStyle>
          <a:p/>
        </p:txBody>
      </p:sp>
      <p:sp>
        <p:nvSpPr>
          <p:cNvPr id="224" name="Google Shape;224;p16"/>
          <p:cNvSpPr txBox="1"/>
          <p:nvPr>
            <p:ph idx="6" type="title"/>
          </p:nvPr>
        </p:nvSpPr>
        <p:spPr>
          <a:xfrm>
            <a:off x="1063300" y="3179122"/>
            <a:ext cx="1037700" cy="10377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100"/>
              <a:buNone/>
              <a:defRPr sz="5000">
                <a:solidFill>
                  <a:schemeClr val="lt1"/>
                </a:solidFill>
              </a:defRPr>
            </a:lvl1pPr>
            <a:lvl2pPr lvl="1"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9pPr>
          </a:lstStyle>
          <a:p/>
        </p:txBody>
      </p:sp>
      <p:sp>
        <p:nvSpPr>
          <p:cNvPr id="225" name="Google Shape;225;p16"/>
          <p:cNvSpPr txBox="1"/>
          <p:nvPr>
            <p:ph idx="7" type="ctrTitle"/>
          </p:nvPr>
        </p:nvSpPr>
        <p:spPr>
          <a:xfrm>
            <a:off x="5977701" y="3125400"/>
            <a:ext cx="2103000" cy="606000"/>
          </a:xfrm>
          <a:prstGeom prst="rect">
            <a:avLst/>
          </a:prstGeom>
          <a:noFill/>
          <a:ln>
            <a:noFill/>
          </a:ln>
        </p:spPr>
        <p:txBody>
          <a:bodyPr anchorCtr="0" anchor="ctr" bIns="91425" lIns="91425" spcFirstLastPara="1" rIns="182875" wrap="square" tIns="91425">
            <a:noAutofit/>
          </a:bodyPr>
          <a:lstStyle>
            <a:lvl1pPr lvl="0" algn="l">
              <a:lnSpc>
                <a:spcPct val="100000"/>
              </a:lnSpc>
              <a:spcBef>
                <a:spcPts val="0"/>
              </a:spcBef>
              <a:spcAft>
                <a:spcPts val="0"/>
              </a:spcAft>
              <a:buClr>
                <a:schemeClr val="accent1"/>
              </a:buClr>
              <a:buSzPts val="2200"/>
              <a:buNone/>
              <a:defRPr sz="2500">
                <a:solidFill>
                  <a:schemeClr val="accent1"/>
                </a:solidFill>
              </a:defRPr>
            </a:lvl1pPr>
            <a:lvl2pPr lvl="1"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2pPr>
            <a:lvl3pPr lvl="2"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3pPr>
            <a:lvl4pPr lvl="3"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4pPr>
            <a:lvl5pPr lvl="4"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5pPr>
            <a:lvl6pPr lvl="5"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6pPr>
            <a:lvl7pPr lvl="6"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7pPr>
            <a:lvl8pPr lvl="7"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8pPr>
            <a:lvl9pPr lvl="8"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9pPr>
          </a:lstStyle>
          <a:p/>
        </p:txBody>
      </p:sp>
      <p:sp>
        <p:nvSpPr>
          <p:cNvPr id="226" name="Google Shape;226;p16"/>
          <p:cNvSpPr txBox="1"/>
          <p:nvPr>
            <p:ph idx="8" type="subTitle"/>
          </p:nvPr>
        </p:nvSpPr>
        <p:spPr>
          <a:xfrm>
            <a:off x="5977701" y="3807600"/>
            <a:ext cx="2103000" cy="54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1400"/>
              <a:buFont typeface="Lato"/>
              <a:buNone/>
              <a:defRPr sz="1400">
                <a:latin typeface="Lato"/>
                <a:ea typeface="Lato"/>
                <a:cs typeface="Lato"/>
                <a:sym typeface="Lato"/>
              </a:defRPr>
            </a:lvl1pPr>
            <a:lvl2pPr lvl="1"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2pPr>
            <a:lvl3pPr lvl="2"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3pPr>
            <a:lvl4pPr lvl="3"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4pPr>
            <a:lvl5pPr lvl="4"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5pPr>
            <a:lvl6pPr lvl="5"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6pPr>
            <a:lvl7pPr lvl="6"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7pPr>
            <a:lvl8pPr lvl="7"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8pPr>
            <a:lvl9pPr lvl="8" algn="l">
              <a:lnSpc>
                <a:spcPct val="100000"/>
              </a:lnSpc>
              <a:spcBef>
                <a:spcPts val="0"/>
              </a:spcBef>
              <a:spcAft>
                <a:spcPts val="0"/>
              </a:spcAft>
              <a:buClr>
                <a:srgbClr val="000000"/>
              </a:buClr>
              <a:buSzPts val="1400"/>
              <a:buFont typeface="Lato"/>
              <a:buNone/>
              <a:defRPr>
                <a:solidFill>
                  <a:srgbClr val="000000"/>
                </a:solidFill>
                <a:latin typeface="Lato"/>
                <a:ea typeface="Lato"/>
                <a:cs typeface="Lato"/>
                <a:sym typeface="Lato"/>
              </a:defRPr>
            </a:lvl9pPr>
          </a:lstStyle>
          <a:p/>
        </p:txBody>
      </p:sp>
      <p:sp>
        <p:nvSpPr>
          <p:cNvPr id="227" name="Google Shape;227;p16"/>
          <p:cNvSpPr txBox="1"/>
          <p:nvPr>
            <p:ph idx="9" type="title"/>
          </p:nvPr>
        </p:nvSpPr>
        <p:spPr>
          <a:xfrm>
            <a:off x="4795250" y="3180922"/>
            <a:ext cx="1037700" cy="10377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100"/>
              <a:buNone/>
              <a:defRPr sz="5000">
                <a:solidFill>
                  <a:schemeClr val="lt1"/>
                </a:solidFill>
              </a:defRPr>
            </a:lvl1pPr>
            <a:lvl2pPr lvl="1"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100"/>
              <a:buFont typeface="Bebas Neue"/>
              <a:buNone/>
              <a:defRPr sz="4100">
                <a:solidFill>
                  <a:schemeClr val="lt1"/>
                </a:solidFill>
                <a:latin typeface="Bebas Neue"/>
                <a:ea typeface="Bebas Neue"/>
                <a:cs typeface="Bebas Neue"/>
                <a:sym typeface="Bebas Neue"/>
              </a:defRPr>
            </a:lvl9pPr>
          </a:lstStyle>
          <a:p/>
        </p:txBody>
      </p:sp>
      <p:sp>
        <p:nvSpPr>
          <p:cNvPr id="228" name="Google Shape;228;p16"/>
          <p:cNvSpPr txBox="1"/>
          <p:nvPr>
            <p:ph idx="13" type="ctrTitle"/>
          </p:nvPr>
        </p:nvSpPr>
        <p:spPr>
          <a:xfrm>
            <a:off x="2208250" y="1491502"/>
            <a:ext cx="2103000" cy="606000"/>
          </a:xfrm>
          <a:prstGeom prst="rect">
            <a:avLst/>
          </a:prstGeom>
          <a:noFill/>
          <a:ln>
            <a:noFill/>
          </a:ln>
        </p:spPr>
        <p:txBody>
          <a:bodyPr anchorCtr="0" anchor="ctr" bIns="91425" lIns="91425" spcFirstLastPara="1" rIns="182875" wrap="square" tIns="91425">
            <a:noAutofit/>
          </a:bodyPr>
          <a:lstStyle>
            <a:lvl1pPr lvl="0" algn="l">
              <a:lnSpc>
                <a:spcPct val="100000"/>
              </a:lnSpc>
              <a:spcBef>
                <a:spcPts val="0"/>
              </a:spcBef>
              <a:spcAft>
                <a:spcPts val="0"/>
              </a:spcAft>
              <a:buClr>
                <a:schemeClr val="accent1"/>
              </a:buClr>
              <a:buSzPts val="2200"/>
              <a:buNone/>
              <a:defRPr sz="2500">
                <a:solidFill>
                  <a:schemeClr val="accent1"/>
                </a:solidFill>
              </a:defRPr>
            </a:lvl1pPr>
            <a:lvl2pPr lvl="1"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2pPr>
            <a:lvl3pPr lvl="2"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3pPr>
            <a:lvl4pPr lvl="3"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4pPr>
            <a:lvl5pPr lvl="4"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5pPr>
            <a:lvl6pPr lvl="5"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6pPr>
            <a:lvl7pPr lvl="6"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7pPr>
            <a:lvl8pPr lvl="7"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8pPr>
            <a:lvl9pPr lvl="8"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9pPr>
          </a:lstStyle>
          <a:p/>
        </p:txBody>
      </p:sp>
      <p:sp>
        <p:nvSpPr>
          <p:cNvPr id="229" name="Google Shape;229;p16"/>
          <p:cNvSpPr txBox="1"/>
          <p:nvPr>
            <p:ph idx="14" type="ctrTitle"/>
          </p:nvPr>
        </p:nvSpPr>
        <p:spPr>
          <a:xfrm>
            <a:off x="5977701" y="1491502"/>
            <a:ext cx="2103000" cy="606000"/>
          </a:xfrm>
          <a:prstGeom prst="rect">
            <a:avLst/>
          </a:prstGeom>
          <a:noFill/>
          <a:ln>
            <a:noFill/>
          </a:ln>
        </p:spPr>
        <p:txBody>
          <a:bodyPr anchorCtr="0" anchor="ctr" bIns="91425" lIns="91425" spcFirstLastPara="1" rIns="182875" wrap="square" tIns="91425">
            <a:noAutofit/>
          </a:bodyPr>
          <a:lstStyle>
            <a:lvl1pPr lvl="0" algn="l">
              <a:lnSpc>
                <a:spcPct val="100000"/>
              </a:lnSpc>
              <a:spcBef>
                <a:spcPts val="0"/>
              </a:spcBef>
              <a:spcAft>
                <a:spcPts val="0"/>
              </a:spcAft>
              <a:buClr>
                <a:schemeClr val="accent1"/>
              </a:buClr>
              <a:buSzPts val="2200"/>
              <a:buNone/>
              <a:defRPr sz="2500">
                <a:solidFill>
                  <a:schemeClr val="accent1"/>
                </a:solidFill>
              </a:defRPr>
            </a:lvl1pPr>
            <a:lvl2pPr lvl="1"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2pPr>
            <a:lvl3pPr lvl="2"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3pPr>
            <a:lvl4pPr lvl="3"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4pPr>
            <a:lvl5pPr lvl="4"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5pPr>
            <a:lvl6pPr lvl="5"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6pPr>
            <a:lvl7pPr lvl="6"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7pPr>
            <a:lvl8pPr lvl="7"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8pPr>
            <a:lvl9pPr lvl="8" algn="l">
              <a:lnSpc>
                <a:spcPct val="100000"/>
              </a:lnSpc>
              <a:spcBef>
                <a:spcPts val="0"/>
              </a:spcBef>
              <a:spcAft>
                <a:spcPts val="0"/>
              </a:spcAft>
              <a:buClr>
                <a:schemeClr val="accent1"/>
              </a:buClr>
              <a:buSzPts val="2200"/>
              <a:buFont typeface="Bebas Neue"/>
              <a:buNone/>
              <a:defRPr sz="2200">
                <a:solidFill>
                  <a:schemeClr val="accent1"/>
                </a:solidFill>
                <a:latin typeface="Bebas Neue"/>
                <a:ea typeface="Bebas Neue"/>
                <a:cs typeface="Bebas Neue"/>
                <a:sym typeface="Bebas Neue"/>
              </a:defRPr>
            </a:lvl9pPr>
          </a:lstStyle>
          <a:p/>
        </p:txBody>
      </p:sp>
      <p:sp>
        <p:nvSpPr>
          <p:cNvPr id="230" name="Google Shape;230;p16"/>
          <p:cNvSpPr txBox="1"/>
          <p:nvPr>
            <p:ph idx="15"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
        <p:nvSpPr>
          <p:cNvPr id="231" name="Google Shape;231;p16"/>
          <p:cNvSpPr/>
          <p:nvPr/>
        </p:nvSpPr>
        <p:spPr>
          <a:xfrm>
            <a:off x="8790468" y="4266000"/>
            <a:ext cx="353700" cy="87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6"/>
          <p:cNvSpPr/>
          <p:nvPr/>
        </p:nvSpPr>
        <p:spPr>
          <a:xfrm rot="-5400000">
            <a:off x="8528475" y="4527850"/>
            <a:ext cx="353700" cy="877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6"/>
          <p:cNvSpPr/>
          <p:nvPr/>
        </p:nvSpPr>
        <p:spPr>
          <a:xfrm rot="10800000">
            <a:off x="0" y="0"/>
            <a:ext cx="353700" cy="87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6"/>
          <p:cNvSpPr/>
          <p:nvPr/>
        </p:nvSpPr>
        <p:spPr>
          <a:xfrm rot="5400000">
            <a:off x="261993" y="-261850"/>
            <a:ext cx="353700" cy="877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bg>
      <p:bgPr>
        <a:solidFill>
          <a:schemeClr val="accent3"/>
        </a:solidFill>
      </p:bgPr>
    </p:bg>
    <p:spTree>
      <p:nvGrpSpPr>
        <p:cNvPr id="235" name="Shape 235"/>
        <p:cNvGrpSpPr/>
        <p:nvPr/>
      </p:nvGrpSpPr>
      <p:grpSpPr>
        <a:xfrm>
          <a:off x="0" y="0"/>
          <a:ext cx="0" cy="0"/>
          <a:chOff x="0" y="0"/>
          <a:chExt cx="0" cy="0"/>
        </a:xfrm>
      </p:grpSpPr>
      <p:sp>
        <p:nvSpPr>
          <p:cNvPr id="236" name="Google Shape;236;p17"/>
          <p:cNvSpPr txBox="1"/>
          <p:nvPr>
            <p:ph type="title"/>
          </p:nvPr>
        </p:nvSpPr>
        <p:spPr>
          <a:xfrm>
            <a:off x="720100" y="1889760"/>
            <a:ext cx="20514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237" name="Google Shape;237;p17"/>
          <p:cNvSpPr txBox="1"/>
          <p:nvPr>
            <p:ph idx="1" type="subTitle"/>
          </p:nvPr>
        </p:nvSpPr>
        <p:spPr>
          <a:xfrm>
            <a:off x="720100" y="2246376"/>
            <a:ext cx="2051400" cy="53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8" name="Google Shape;238;p17"/>
          <p:cNvSpPr txBox="1"/>
          <p:nvPr>
            <p:ph idx="2" type="title"/>
          </p:nvPr>
        </p:nvSpPr>
        <p:spPr>
          <a:xfrm>
            <a:off x="3546382" y="1889760"/>
            <a:ext cx="2051400" cy="4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239" name="Google Shape;239;p17"/>
          <p:cNvSpPr txBox="1"/>
          <p:nvPr>
            <p:ph idx="3" type="subTitle"/>
          </p:nvPr>
        </p:nvSpPr>
        <p:spPr>
          <a:xfrm>
            <a:off x="3546382" y="2246376"/>
            <a:ext cx="2051400" cy="53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0" name="Google Shape;240;p17"/>
          <p:cNvSpPr txBox="1"/>
          <p:nvPr>
            <p:ph idx="4" type="title"/>
          </p:nvPr>
        </p:nvSpPr>
        <p:spPr>
          <a:xfrm>
            <a:off x="6372826" y="1889760"/>
            <a:ext cx="2051400" cy="4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241" name="Google Shape;241;p17"/>
          <p:cNvSpPr txBox="1"/>
          <p:nvPr>
            <p:ph idx="5" type="subTitle"/>
          </p:nvPr>
        </p:nvSpPr>
        <p:spPr>
          <a:xfrm>
            <a:off x="6372826" y="2246376"/>
            <a:ext cx="2051400" cy="53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2" name="Google Shape;242;p17"/>
          <p:cNvSpPr txBox="1"/>
          <p:nvPr>
            <p:ph idx="6" type="title"/>
          </p:nvPr>
        </p:nvSpPr>
        <p:spPr>
          <a:xfrm>
            <a:off x="720100" y="3697200"/>
            <a:ext cx="2051400" cy="4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243" name="Google Shape;243;p17"/>
          <p:cNvSpPr txBox="1"/>
          <p:nvPr>
            <p:ph idx="7" type="subTitle"/>
          </p:nvPr>
        </p:nvSpPr>
        <p:spPr>
          <a:xfrm>
            <a:off x="720100" y="4057200"/>
            <a:ext cx="2051400" cy="53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 name="Google Shape;244;p17"/>
          <p:cNvSpPr txBox="1"/>
          <p:nvPr>
            <p:ph idx="8" type="title"/>
          </p:nvPr>
        </p:nvSpPr>
        <p:spPr>
          <a:xfrm>
            <a:off x="3546382" y="3697795"/>
            <a:ext cx="2051400" cy="4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245" name="Google Shape;245;p17"/>
          <p:cNvSpPr txBox="1"/>
          <p:nvPr>
            <p:ph idx="9" type="subTitle"/>
          </p:nvPr>
        </p:nvSpPr>
        <p:spPr>
          <a:xfrm>
            <a:off x="3546382" y="4057795"/>
            <a:ext cx="2051400" cy="53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 name="Google Shape;246;p17"/>
          <p:cNvSpPr txBox="1"/>
          <p:nvPr>
            <p:ph idx="13" type="title"/>
          </p:nvPr>
        </p:nvSpPr>
        <p:spPr>
          <a:xfrm>
            <a:off x="6372826" y="3697795"/>
            <a:ext cx="2051400" cy="4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247" name="Google Shape;247;p17"/>
          <p:cNvSpPr txBox="1"/>
          <p:nvPr>
            <p:ph idx="14" type="subTitle"/>
          </p:nvPr>
        </p:nvSpPr>
        <p:spPr>
          <a:xfrm>
            <a:off x="6372826" y="4057795"/>
            <a:ext cx="2051400" cy="53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8" name="Google Shape;248;p17"/>
          <p:cNvSpPr txBox="1"/>
          <p:nvPr>
            <p:ph idx="15"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
        <p:nvSpPr>
          <p:cNvPr id="249" name="Google Shape;249;p17"/>
          <p:cNvSpPr/>
          <p:nvPr/>
        </p:nvSpPr>
        <p:spPr>
          <a:xfrm rot="10800000">
            <a:off x="0" y="0"/>
            <a:ext cx="353700" cy="87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7"/>
          <p:cNvSpPr/>
          <p:nvPr/>
        </p:nvSpPr>
        <p:spPr>
          <a:xfrm rot="5400000">
            <a:off x="261993" y="-261900"/>
            <a:ext cx="353700" cy="877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7"/>
          <p:cNvSpPr/>
          <p:nvPr/>
        </p:nvSpPr>
        <p:spPr>
          <a:xfrm flipH="1" rot="10800000">
            <a:off x="8790243" y="0"/>
            <a:ext cx="353700" cy="87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7"/>
          <p:cNvSpPr/>
          <p:nvPr/>
        </p:nvSpPr>
        <p:spPr>
          <a:xfrm flipH="1" rot="-5400000">
            <a:off x="8528250" y="-261900"/>
            <a:ext cx="353700" cy="877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7"/>
          <p:cNvSpPr/>
          <p:nvPr/>
        </p:nvSpPr>
        <p:spPr>
          <a:xfrm flipH="1">
            <a:off x="0" y="42672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7"/>
          <p:cNvSpPr/>
          <p:nvPr/>
        </p:nvSpPr>
        <p:spPr>
          <a:xfrm flipH="1" rot="5400000">
            <a:off x="261993" y="45291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7"/>
          <p:cNvSpPr/>
          <p:nvPr/>
        </p:nvSpPr>
        <p:spPr>
          <a:xfrm>
            <a:off x="8790293" y="4266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7"/>
          <p:cNvSpPr/>
          <p:nvPr/>
        </p:nvSpPr>
        <p:spPr>
          <a:xfrm rot="-5400000">
            <a:off x="8528300" y="4528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bg>
      <p:bgPr>
        <a:solidFill>
          <a:schemeClr val="accent3"/>
        </a:solidFill>
      </p:bgPr>
    </p:bg>
    <p:spTree>
      <p:nvGrpSpPr>
        <p:cNvPr id="257" name="Shape 257"/>
        <p:cNvGrpSpPr/>
        <p:nvPr/>
      </p:nvGrpSpPr>
      <p:grpSpPr>
        <a:xfrm>
          <a:off x="0" y="0"/>
          <a:ext cx="0" cy="0"/>
          <a:chOff x="0" y="0"/>
          <a:chExt cx="0" cy="0"/>
        </a:xfrm>
      </p:grpSpPr>
      <p:sp>
        <p:nvSpPr>
          <p:cNvPr id="258" name="Google Shape;258;p18"/>
          <p:cNvSpPr txBox="1"/>
          <p:nvPr>
            <p:ph type="title"/>
          </p:nvPr>
        </p:nvSpPr>
        <p:spPr>
          <a:xfrm>
            <a:off x="719836" y="1931375"/>
            <a:ext cx="2835600" cy="42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000"/>
              <a:buNone/>
              <a:defRPr sz="2000">
                <a:solidFill>
                  <a:schemeClr val="accent1"/>
                </a:solidFill>
              </a:defRPr>
            </a:lvl1pPr>
            <a:lvl2pPr lvl="1" algn="l">
              <a:lnSpc>
                <a:spcPct val="100000"/>
              </a:lnSpc>
              <a:spcBef>
                <a:spcPts val="0"/>
              </a:spcBef>
              <a:spcAft>
                <a:spcPts val="0"/>
              </a:spcAft>
              <a:buClr>
                <a:schemeClr val="accent1"/>
              </a:buClr>
              <a:buSzPts val="2000"/>
              <a:buNone/>
              <a:defRPr sz="2000">
                <a:solidFill>
                  <a:schemeClr val="accent1"/>
                </a:solidFill>
              </a:defRPr>
            </a:lvl2pPr>
            <a:lvl3pPr lvl="2" algn="l">
              <a:lnSpc>
                <a:spcPct val="100000"/>
              </a:lnSpc>
              <a:spcBef>
                <a:spcPts val="0"/>
              </a:spcBef>
              <a:spcAft>
                <a:spcPts val="0"/>
              </a:spcAft>
              <a:buClr>
                <a:schemeClr val="accent1"/>
              </a:buClr>
              <a:buSzPts val="2000"/>
              <a:buNone/>
              <a:defRPr sz="2000">
                <a:solidFill>
                  <a:schemeClr val="accent1"/>
                </a:solidFill>
              </a:defRPr>
            </a:lvl3pPr>
            <a:lvl4pPr lvl="3" algn="l">
              <a:lnSpc>
                <a:spcPct val="100000"/>
              </a:lnSpc>
              <a:spcBef>
                <a:spcPts val="0"/>
              </a:spcBef>
              <a:spcAft>
                <a:spcPts val="0"/>
              </a:spcAft>
              <a:buClr>
                <a:schemeClr val="accent1"/>
              </a:buClr>
              <a:buSzPts val="2000"/>
              <a:buNone/>
              <a:defRPr sz="2000">
                <a:solidFill>
                  <a:schemeClr val="accent1"/>
                </a:solidFill>
              </a:defRPr>
            </a:lvl4pPr>
            <a:lvl5pPr lvl="4" algn="l">
              <a:lnSpc>
                <a:spcPct val="100000"/>
              </a:lnSpc>
              <a:spcBef>
                <a:spcPts val="0"/>
              </a:spcBef>
              <a:spcAft>
                <a:spcPts val="0"/>
              </a:spcAft>
              <a:buClr>
                <a:schemeClr val="accent1"/>
              </a:buClr>
              <a:buSzPts val="2000"/>
              <a:buNone/>
              <a:defRPr sz="2000">
                <a:solidFill>
                  <a:schemeClr val="accent1"/>
                </a:solidFill>
              </a:defRPr>
            </a:lvl5pPr>
            <a:lvl6pPr lvl="5" algn="l">
              <a:lnSpc>
                <a:spcPct val="100000"/>
              </a:lnSpc>
              <a:spcBef>
                <a:spcPts val="0"/>
              </a:spcBef>
              <a:spcAft>
                <a:spcPts val="0"/>
              </a:spcAft>
              <a:buClr>
                <a:schemeClr val="accent1"/>
              </a:buClr>
              <a:buSzPts val="2000"/>
              <a:buNone/>
              <a:defRPr sz="2000">
                <a:solidFill>
                  <a:schemeClr val="accent1"/>
                </a:solidFill>
              </a:defRPr>
            </a:lvl6pPr>
            <a:lvl7pPr lvl="6" algn="l">
              <a:lnSpc>
                <a:spcPct val="100000"/>
              </a:lnSpc>
              <a:spcBef>
                <a:spcPts val="0"/>
              </a:spcBef>
              <a:spcAft>
                <a:spcPts val="0"/>
              </a:spcAft>
              <a:buClr>
                <a:schemeClr val="accent1"/>
              </a:buClr>
              <a:buSzPts val="2000"/>
              <a:buNone/>
              <a:defRPr sz="2000">
                <a:solidFill>
                  <a:schemeClr val="accent1"/>
                </a:solidFill>
              </a:defRPr>
            </a:lvl7pPr>
            <a:lvl8pPr lvl="7" algn="l">
              <a:lnSpc>
                <a:spcPct val="100000"/>
              </a:lnSpc>
              <a:spcBef>
                <a:spcPts val="0"/>
              </a:spcBef>
              <a:spcAft>
                <a:spcPts val="0"/>
              </a:spcAft>
              <a:buClr>
                <a:schemeClr val="accent1"/>
              </a:buClr>
              <a:buSzPts val="2000"/>
              <a:buNone/>
              <a:defRPr sz="2000">
                <a:solidFill>
                  <a:schemeClr val="accent1"/>
                </a:solidFill>
              </a:defRPr>
            </a:lvl8pPr>
            <a:lvl9pPr lvl="8" algn="l">
              <a:lnSpc>
                <a:spcPct val="100000"/>
              </a:lnSpc>
              <a:spcBef>
                <a:spcPts val="0"/>
              </a:spcBef>
              <a:spcAft>
                <a:spcPts val="0"/>
              </a:spcAft>
              <a:buClr>
                <a:schemeClr val="accent1"/>
              </a:buClr>
              <a:buSzPts val="2000"/>
              <a:buNone/>
              <a:defRPr sz="2000">
                <a:solidFill>
                  <a:schemeClr val="accent1"/>
                </a:solidFill>
              </a:defRPr>
            </a:lvl9pPr>
          </a:lstStyle>
          <a:p/>
        </p:txBody>
      </p:sp>
      <p:sp>
        <p:nvSpPr>
          <p:cNvPr id="259" name="Google Shape;259;p18"/>
          <p:cNvSpPr txBox="1"/>
          <p:nvPr>
            <p:ph idx="1" type="subTitle"/>
          </p:nvPr>
        </p:nvSpPr>
        <p:spPr>
          <a:xfrm>
            <a:off x="719838" y="2367575"/>
            <a:ext cx="2835600" cy="53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260" name="Google Shape;260;p18"/>
          <p:cNvSpPr txBox="1"/>
          <p:nvPr>
            <p:ph idx="2" type="title"/>
          </p:nvPr>
        </p:nvSpPr>
        <p:spPr>
          <a:xfrm>
            <a:off x="719999" y="3447575"/>
            <a:ext cx="2835600" cy="42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000"/>
              <a:buNone/>
              <a:defRPr sz="2000">
                <a:solidFill>
                  <a:schemeClr val="accent1"/>
                </a:solidFill>
              </a:defRPr>
            </a:lvl1pPr>
            <a:lvl2pPr lvl="1" algn="l">
              <a:lnSpc>
                <a:spcPct val="100000"/>
              </a:lnSpc>
              <a:spcBef>
                <a:spcPts val="0"/>
              </a:spcBef>
              <a:spcAft>
                <a:spcPts val="0"/>
              </a:spcAft>
              <a:buClr>
                <a:schemeClr val="accent1"/>
              </a:buClr>
              <a:buSzPts val="2000"/>
              <a:buNone/>
              <a:defRPr sz="2000">
                <a:solidFill>
                  <a:schemeClr val="accent1"/>
                </a:solidFill>
              </a:defRPr>
            </a:lvl2pPr>
            <a:lvl3pPr lvl="2" algn="l">
              <a:lnSpc>
                <a:spcPct val="100000"/>
              </a:lnSpc>
              <a:spcBef>
                <a:spcPts val="0"/>
              </a:spcBef>
              <a:spcAft>
                <a:spcPts val="0"/>
              </a:spcAft>
              <a:buClr>
                <a:schemeClr val="accent1"/>
              </a:buClr>
              <a:buSzPts val="2000"/>
              <a:buNone/>
              <a:defRPr sz="2000">
                <a:solidFill>
                  <a:schemeClr val="accent1"/>
                </a:solidFill>
              </a:defRPr>
            </a:lvl3pPr>
            <a:lvl4pPr lvl="3" algn="l">
              <a:lnSpc>
                <a:spcPct val="100000"/>
              </a:lnSpc>
              <a:spcBef>
                <a:spcPts val="0"/>
              </a:spcBef>
              <a:spcAft>
                <a:spcPts val="0"/>
              </a:spcAft>
              <a:buClr>
                <a:schemeClr val="accent1"/>
              </a:buClr>
              <a:buSzPts val="2000"/>
              <a:buNone/>
              <a:defRPr sz="2000">
                <a:solidFill>
                  <a:schemeClr val="accent1"/>
                </a:solidFill>
              </a:defRPr>
            </a:lvl4pPr>
            <a:lvl5pPr lvl="4" algn="l">
              <a:lnSpc>
                <a:spcPct val="100000"/>
              </a:lnSpc>
              <a:spcBef>
                <a:spcPts val="0"/>
              </a:spcBef>
              <a:spcAft>
                <a:spcPts val="0"/>
              </a:spcAft>
              <a:buClr>
                <a:schemeClr val="accent1"/>
              </a:buClr>
              <a:buSzPts val="2000"/>
              <a:buNone/>
              <a:defRPr sz="2000">
                <a:solidFill>
                  <a:schemeClr val="accent1"/>
                </a:solidFill>
              </a:defRPr>
            </a:lvl5pPr>
            <a:lvl6pPr lvl="5" algn="l">
              <a:lnSpc>
                <a:spcPct val="100000"/>
              </a:lnSpc>
              <a:spcBef>
                <a:spcPts val="0"/>
              </a:spcBef>
              <a:spcAft>
                <a:spcPts val="0"/>
              </a:spcAft>
              <a:buClr>
                <a:schemeClr val="accent1"/>
              </a:buClr>
              <a:buSzPts val="2000"/>
              <a:buNone/>
              <a:defRPr sz="2000">
                <a:solidFill>
                  <a:schemeClr val="accent1"/>
                </a:solidFill>
              </a:defRPr>
            </a:lvl6pPr>
            <a:lvl7pPr lvl="6" algn="l">
              <a:lnSpc>
                <a:spcPct val="100000"/>
              </a:lnSpc>
              <a:spcBef>
                <a:spcPts val="0"/>
              </a:spcBef>
              <a:spcAft>
                <a:spcPts val="0"/>
              </a:spcAft>
              <a:buClr>
                <a:schemeClr val="accent1"/>
              </a:buClr>
              <a:buSzPts val="2000"/>
              <a:buNone/>
              <a:defRPr sz="2000">
                <a:solidFill>
                  <a:schemeClr val="accent1"/>
                </a:solidFill>
              </a:defRPr>
            </a:lvl7pPr>
            <a:lvl8pPr lvl="7" algn="l">
              <a:lnSpc>
                <a:spcPct val="100000"/>
              </a:lnSpc>
              <a:spcBef>
                <a:spcPts val="0"/>
              </a:spcBef>
              <a:spcAft>
                <a:spcPts val="0"/>
              </a:spcAft>
              <a:buClr>
                <a:schemeClr val="accent1"/>
              </a:buClr>
              <a:buSzPts val="2000"/>
              <a:buNone/>
              <a:defRPr sz="2000">
                <a:solidFill>
                  <a:schemeClr val="accent1"/>
                </a:solidFill>
              </a:defRPr>
            </a:lvl8pPr>
            <a:lvl9pPr lvl="8" algn="l">
              <a:lnSpc>
                <a:spcPct val="100000"/>
              </a:lnSpc>
              <a:spcBef>
                <a:spcPts val="0"/>
              </a:spcBef>
              <a:spcAft>
                <a:spcPts val="0"/>
              </a:spcAft>
              <a:buClr>
                <a:schemeClr val="accent1"/>
              </a:buClr>
              <a:buSzPts val="2000"/>
              <a:buNone/>
              <a:defRPr sz="2000">
                <a:solidFill>
                  <a:schemeClr val="accent1"/>
                </a:solidFill>
              </a:defRPr>
            </a:lvl9pPr>
          </a:lstStyle>
          <a:p/>
        </p:txBody>
      </p:sp>
      <p:sp>
        <p:nvSpPr>
          <p:cNvPr id="261" name="Google Shape;261;p18"/>
          <p:cNvSpPr txBox="1"/>
          <p:nvPr>
            <p:ph idx="3" type="subTitle"/>
          </p:nvPr>
        </p:nvSpPr>
        <p:spPr>
          <a:xfrm>
            <a:off x="719838" y="3883775"/>
            <a:ext cx="2835600" cy="53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160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262" name="Google Shape;262;p18"/>
          <p:cNvSpPr txBox="1"/>
          <p:nvPr>
            <p:ph idx="4" type="title"/>
          </p:nvPr>
        </p:nvSpPr>
        <p:spPr>
          <a:xfrm>
            <a:off x="5595592" y="1931375"/>
            <a:ext cx="2835600" cy="42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2000"/>
              <a:buNone/>
              <a:defRPr sz="2000">
                <a:solidFill>
                  <a:schemeClr val="accent1"/>
                </a:solidFill>
              </a:defRPr>
            </a:lvl1pPr>
            <a:lvl2pPr lvl="1" algn="r">
              <a:lnSpc>
                <a:spcPct val="100000"/>
              </a:lnSpc>
              <a:spcBef>
                <a:spcPts val="0"/>
              </a:spcBef>
              <a:spcAft>
                <a:spcPts val="0"/>
              </a:spcAft>
              <a:buClr>
                <a:schemeClr val="accent1"/>
              </a:buClr>
              <a:buSzPts val="2000"/>
              <a:buNone/>
              <a:defRPr sz="2000">
                <a:solidFill>
                  <a:schemeClr val="accent1"/>
                </a:solidFill>
              </a:defRPr>
            </a:lvl2pPr>
            <a:lvl3pPr lvl="2" algn="r">
              <a:lnSpc>
                <a:spcPct val="100000"/>
              </a:lnSpc>
              <a:spcBef>
                <a:spcPts val="0"/>
              </a:spcBef>
              <a:spcAft>
                <a:spcPts val="0"/>
              </a:spcAft>
              <a:buClr>
                <a:schemeClr val="accent1"/>
              </a:buClr>
              <a:buSzPts val="2000"/>
              <a:buNone/>
              <a:defRPr sz="2000">
                <a:solidFill>
                  <a:schemeClr val="accent1"/>
                </a:solidFill>
              </a:defRPr>
            </a:lvl3pPr>
            <a:lvl4pPr lvl="3" algn="r">
              <a:lnSpc>
                <a:spcPct val="100000"/>
              </a:lnSpc>
              <a:spcBef>
                <a:spcPts val="0"/>
              </a:spcBef>
              <a:spcAft>
                <a:spcPts val="0"/>
              </a:spcAft>
              <a:buClr>
                <a:schemeClr val="accent1"/>
              </a:buClr>
              <a:buSzPts val="2000"/>
              <a:buNone/>
              <a:defRPr sz="2000">
                <a:solidFill>
                  <a:schemeClr val="accent1"/>
                </a:solidFill>
              </a:defRPr>
            </a:lvl4pPr>
            <a:lvl5pPr lvl="4" algn="r">
              <a:lnSpc>
                <a:spcPct val="100000"/>
              </a:lnSpc>
              <a:spcBef>
                <a:spcPts val="0"/>
              </a:spcBef>
              <a:spcAft>
                <a:spcPts val="0"/>
              </a:spcAft>
              <a:buClr>
                <a:schemeClr val="accent1"/>
              </a:buClr>
              <a:buSzPts val="2000"/>
              <a:buNone/>
              <a:defRPr sz="2000">
                <a:solidFill>
                  <a:schemeClr val="accent1"/>
                </a:solidFill>
              </a:defRPr>
            </a:lvl5pPr>
            <a:lvl6pPr lvl="5" algn="r">
              <a:lnSpc>
                <a:spcPct val="100000"/>
              </a:lnSpc>
              <a:spcBef>
                <a:spcPts val="0"/>
              </a:spcBef>
              <a:spcAft>
                <a:spcPts val="0"/>
              </a:spcAft>
              <a:buClr>
                <a:schemeClr val="accent1"/>
              </a:buClr>
              <a:buSzPts val="2000"/>
              <a:buNone/>
              <a:defRPr sz="2000">
                <a:solidFill>
                  <a:schemeClr val="accent1"/>
                </a:solidFill>
              </a:defRPr>
            </a:lvl6pPr>
            <a:lvl7pPr lvl="6" algn="r">
              <a:lnSpc>
                <a:spcPct val="100000"/>
              </a:lnSpc>
              <a:spcBef>
                <a:spcPts val="0"/>
              </a:spcBef>
              <a:spcAft>
                <a:spcPts val="0"/>
              </a:spcAft>
              <a:buClr>
                <a:schemeClr val="accent1"/>
              </a:buClr>
              <a:buSzPts val="2000"/>
              <a:buNone/>
              <a:defRPr sz="2000">
                <a:solidFill>
                  <a:schemeClr val="accent1"/>
                </a:solidFill>
              </a:defRPr>
            </a:lvl7pPr>
            <a:lvl8pPr lvl="7" algn="r">
              <a:lnSpc>
                <a:spcPct val="100000"/>
              </a:lnSpc>
              <a:spcBef>
                <a:spcPts val="0"/>
              </a:spcBef>
              <a:spcAft>
                <a:spcPts val="0"/>
              </a:spcAft>
              <a:buClr>
                <a:schemeClr val="accent1"/>
              </a:buClr>
              <a:buSzPts val="2000"/>
              <a:buNone/>
              <a:defRPr sz="2000">
                <a:solidFill>
                  <a:schemeClr val="accent1"/>
                </a:solidFill>
              </a:defRPr>
            </a:lvl8pPr>
            <a:lvl9pPr lvl="8" algn="r">
              <a:lnSpc>
                <a:spcPct val="100000"/>
              </a:lnSpc>
              <a:spcBef>
                <a:spcPts val="0"/>
              </a:spcBef>
              <a:spcAft>
                <a:spcPts val="0"/>
              </a:spcAft>
              <a:buClr>
                <a:schemeClr val="accent1"/>
              </a:buClr>
              <a:buSzPts val="2000"/>
              <a:buNone/>
              <a:defRPr sz="2000">
                <a:solidFill>
                  <a:schemeClr val="accent1"/>
                </a:solidFill>
              </a:defRPr>
            </a:lvl9pPr>
          </a:lstStyle>
          <a:p/>
        </p:txBody>
      </p:sp>
      <p:sp>
        <p:nvSpPr>
          <p:cNvPr id="263" name="Google Shape;263;p18"/>
          <p:cNvSpPr txBox="1"/>
          <p:nvPr>
            <p:ph idx="5" type="subTitle"/>
          </p:nvPr>
        </p:nvSpPr>
        <p:spPr>
          <a:xfrm>
            <a:off x="5595594" y="2367575"/>
            <a:ext cx="2835600" cy="538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400">
                <a:solidFill>
                  <a:schemeClr val="dk1"/>
                </a:solidFill>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264" name="Google Shape;264;p18"/>
          <p:cNvSpPr txBox="1"/>
          <p:nvPr>
            <p:ph idx="6" type="title"/>
          </p:nvPr>
        </p:nvSpPr>
        <p:spPr>
          <a:xfrm>
            <a:off x="5595592" y="3447575"/>
            <a:ext cx="2835600" cy="42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2000"/>
              <a:buNone/>
              <a:defRPr sz="2000">
                <a:solidFill>
                  <a:schemeClr val="accent1"/>
                </a:solidFill>
              </a:defRPr>
            </a:lvl1pPr>
            <a:lvl2pPr lvl="1" algn="r">
              <a:lnSpc>
                <a:spcPct val="100000"/>
              </a:lnSpc>
              <a:spcBef>
                <a:spcPts val="0"/>
              </a:spcBef>
              <a:spcAft>
                <a:spcPts val="0"/>
              </a:spcAft>
              <a:buClr>
                <a:schemeClr val="accent1"/>
              </a:buClr>
              <a:buSzPts val="2300"/>
              <a:buNone/>
              <a:defRPr sz="2300">
                <a:solidFill>
                  <a:schemeClr val="accent1"/>
                </a:solidFill>
              </a:defRPr>
            </a:lvl2pPr>
            <a:lvl3pPr lvl="2" algn="r">
              <a:lnSpc>
                <a:spcPct val="100000"/>
              </a:lnSpc>
              <a:spcBef>
                <a:spcPts val="0"/>
              </a:spcBef>
              <a:spcAft>
                <a:spcPts val="0"/>
              </a:spcAft>
              <a:buClr>
                <a:schemeClr val="accent1"/>
              </a:buClr>
              <a:buSzPts val="2300"/>
              <a:buNone/>
              <a:defRPr sz="2300">
                <a:solidFill>
                  <a:schemeClr val="accent1"/>
                </a:solidFill>
              </a:defRPr>
            </a:lvl3pPr>
            <a:lvl4pPr lvl="3" algn="r">
              <a:lnSpc>
                <a:spcPct val="100000"/>
              </a:lnSpc>
              <a:spcBef>
                <a:spcPts val="0"/>
              </a:spcBef>
              <a:spcAft>
                <a:spcPts val="0"/>
              </a:spcAft>
              <a:buClr>
                <a:schemeClr val="accent1"/>
              </a:buClr>
              <a:buSzPts val="2300"/>
              <a:buNone/>
              <a:defRPr sz="2300">
                <a:solidFill>
                  <a:schemeClr val="accent1"/>
                </a:solidFill>
              </a:defRPr>
            </a:lvl4pPr>
            <a:lvl5pPr lvl="4" algn="r">
              <a:lnSpc>
                <a:spcPct val="100000"/>
              </a:lnSpc>
              <a:spcBef>
                <a:spcPts val="0"/>
              </a:spcBef>
              <a:spcAft>
                <a:spcPts val="0"/>
              </a:spcAft>
              <a:buClr>
                <a:schemeClr val="accent1"/>
              </a:buClr>
              <a:buSzPts val="2300"/>
              <a:buNone/>
              <a:defRPr sz="2300">
                <a:solidFill>
                  <a:schemeClr val="accent1"/>
                </a:solidFill>
              </a:defRPr>
            </a:lvl5pPr>
            <a:lvl6pPr lvl="5" algn="r">
              <a:lnSpc>
                <a:spcPct val="100000"/>
              </a:lnSpc>
              <a:spcBef>
                <a:spcPts val="0"/>
              </a:spcBef>
              <a:spcAft>
                <a:spcPts val="0"/>
              </a:spcAft>
              <a:buClr>
                <a:schemeClr val="accent1"/>
              </a:buClr>
              <a:buSzPts val="2300"/>
              <a:buNone/>
              <a:defRPr sz="2300">
                <a:solidFill>
                  <a:schemeClr val="accent1"/>
                </a:solidFill>
              </a:defRPr>
            </a:lvl6pPr>
            <a:lvl7pPr lvl="6" algn="r">
              <a:lnSpc>
                <a:spcPct val="100000"/>
              </a:lnSpc>
              <a:spcBef>
                <a:spcPts val="0"/>
              </a:spcBef>
              <a:spcAft>
                <a:spcPts val="0"/>
              </a:spcAft>
              <a:buClr>
                <a:schemeClr val="accent1"/>
              </a:buClr>
              <a:buSzPts val="2300"/>
              <a:buNone/>
              <a:defRPr sz="2300">
                <a:solidFill>
                  <a:schemeClr val="accent1"/>
                </a:solidFill>
              </a:defRPr>
            </a:lvl7pPr>
            <a:lvl8pPr lvl="7" algn="r">
              <a:lnSpc>
                <a:spcPct val="100000"/>
              </a:lnSpc>
              <a:spcBef>
                <a:spcPts val="0"/>
              </a:spcBef>
              <a:spcAft>
                <a:spcPts val="0"/>
              </a:spcAft>
              <a:buClr>
                <a:schemeClr val="accent1"/>
              </a:buClr>
              <a:buSzPts val="2300"/>
              <a:buNone/>
              <a:defRPr sz="2300">
                <a:solidFill>
                  <a:schemeClr val="accent1"/>
                </a:solidFill>
              </a:defRPr>
            </a:lvl8pPr>
            <a:lvl9pPr lvl="8" algn="r">
              <a:lnSpc>
                <a:spcPct val="100000"/>
              </a:lnSpc>
              <a:spcBef>
                <a:spcPts val="0"/>
              </a:spcBef>
              <a:spcAft>
                <a:spcPts val="0"/>
              </a:spcAft>
              <a:buClr>
                <a:schemeClr val="accent1"/>
              </a:buClr>
              <a:buSzPts val="2300"/>
              <a:buNone/>
              <a:defRPr sz="2300">
                <a:solidFill>
                  <a:schemeClr val="accent1"/>
                </a:solidFill>
              </a:defRPr>
            </a:lvl9pPr>
          </a:lstStyle>
          <a:p/>
        </p:txBody>
      </p:sp>
      <p:sp>
        <p:nvSpPr>
          <p:cNvPr id="265" name="Google Shape;265;p18"/>
          <p:cNvSpPr txBox="1"/>
          <p:nvPr>
            <p:ph idx="7" type="subTitle"/>
          </p:nvPr>
        </p:nvSpPr>
        <p:spPr>
          <a:xfrm>
            <a:off x="5595594" y="3883775"/>
            <a:ext cx="2835600" cy="538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400">
                <a:solidFill>
                  <a:schemeClr val="dk1"/>
                </a:solidFill>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266" name="Google Shape;266;p18"/>
          <p:cNvSpPr txBox="1"/>
          <p:nvPr>
            <p:ph idx="8"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
        <p:nvSpPr>
          <p:cNvPr id="267" name="Google Shape;267;p18"/>
          <p:cNvSpPr/>
          <p:nvPr/>
        </p:nvSpPr>
        <p:spPr>
          <a:xfrm rot="10800000">
            <a:off x="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8"/>
          <p:cNvSpPr/>
          <p:nvPr/>
        </p:nvSpPr>
        <p:spPr>
          <a:xfrm rot="5400000">
            <a:off x="261993" y="-2619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8"/>
          <p:cNvSpPr/>
          <p:nvPr/>
        </p:nvSpPr>
        <p:spPr>
          <a:xfrm flipH="1" rot="10800000">
            <a:off x="8790293" y="-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8"/>
          <p:cNvSpPr/>
          <p:nvPr/>
        </p:nvSpPr>
        <p:spPr>
          <a:xfrm flipH="1" rot="-5400000">
            <a:off x="8528300" y="-262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solidFill>
          <a:schemeClr val="accent3"/>
        </a:solidFill>
      </p:bgPr>
    </p:bg>
    <p:spTree>
      <p:nvGrpSpPr>
        <p:cNvPr id="271" name="Shape 271"/>
        <p:cNvGrpSpPr/>
        <p:nvPr/>
      </p:nvGrpSpPr>
      <p:grpSpPr>
        <a:xfrm>
          <a:off x="0" y="0"/>
          <a:ext cx="0" cy="0"/>
          <a:chOff x="0" y="0"/>
          <a:chExt cx="0" cy="0"/>
        </a:xfrm>
      </p:grpSpPr>
      <p:sp>
        <p:nvSpPr>
          <p:cNvPr id="272" name="Google Shape;272;p19"/>
          <p:cNvSpPr txBox="1"/>
          <p:nvPr>
            <p:ph type="title"/>
          </p:nvPr>
        </p:nvSpPr>
        <p:spPr>
          <a:xfrm>
            <a:off x="710950" y="3240006"/>
            <a:ext cx="23208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273" name="Google Shape;273;p19"/>
          <p:cNvSpPr txBox="1"/>
          <p:nvPr>
            <p:ph idx="1" type="subTitle"/>
          </p:nvPr>
        </p:nvSpPr>
        <p:spPr>
          <a:xfrm>
            <a:off x="776200" y="3600000"/>
            <a:ext cx="2190300" cy="86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Lato"/>
              <a:buNone/>
              <a:defRPr sz="1400">
                <a:latin typeface="Lato"/>
                <a:ea typeface="Lato"/>
                <a:cs typeface="Lato"/>
                <a:sym typeface="Lato"/>
              </a:defRPr>
            </a:lvl1pPr>
            <a:lvl2pPr lvl="1" algn="ctr">
              <a:lnSpc>
                <a:spcPct val="100000"/>
              </a:lnSpc>
              <a:spcBef>
                <a:spcPts val="0"/>
              </a:spcBef>
              <a:spcAft>
                <a:spcPts val="0"/>
              </a:spcAft>
              <a:buSzPts val="1400"/>
              <a:buFont typeface="Lato"/>
              <a:buNone/>
              <a:defRPr>
                <a:latin typeface="Lato"/>
                <a:ea typeface="Lato"/>
                <a:cs typeface="Lato"/>
                <a:sym typeface="Lato"/>
              </a:defRPr>
            </a:lvl2pPr>
            <a:lvl3pPr lvl="2" algn="ctr">
              <a:lnSpc>
                <a:spcPct val="100000"/>
              </a:lnSpc>
              <a:spcBef>
                <a:spcPts val="0"/>
              </a:spcBef>
              <a:spcAft>
                <a:spcPts val="0"/>
              </a:spcAft>
              <a:buSzPts val="1400"/>
              <a:buFont typeface="Lato"/>
              <a:buNone/>
              <a:defRPr>
                <a:latin typeface="Lato"/>
                <a:ea typeface="Lato"/>
                <a:cs typeface="Lato"/>
                <a:sym typeface="Lato"/>
              </a:defRPr>
            </a:lvl3pPr>
            <a:lvl4pPr lvl="3" algn="ctr">
              <a:lnSpc>
                <a:spcPct val="100000"/>
              </a:lnSpc>
              <a:spcBef>
                <a:spcPts val="0"/>
              </a:spcBef>
              <a:spcAft>
                <a:spcPts val="0"/>
              </a:spcAft>
              <a:buSzPts val="1400"/>
              <a:buFont typeface="Lato"/>
              <a:buNone/>
              <a:defRPr>
                <a:latin typeface="Lato"/>
                <a:ea typeface="Lato"/>
                <a:cs typeface="Lato"/>
                <a:sym typeface="Lato"/>
              </a:defRPr>
            </a:lvl4pPr>
            <a:lvl5pPr lvl="4" algn="ctr">
              <a:lnSpc>
                <a:spcPct val="100000"/>
              </a:lnSpc>
              <a:spcBef>
                <a:spcPts val="0"/>
              </a:spcBef>
              <a:spcAft>
                <a:spcPts val="0"/>
              </a:spcAft>
              <a:buSzPts val="1400"/>
              <a:buFont typeface="Lato"/>
              <a:buNone/>
              <a:defRPr>
                <a:latin typeface="Lato"/>
                <a:ea typeface="Lato"/>
                <a:cs typeface="Lato"/>
                <a:sym typeface="Lato"/>
              </a:defRPr>
            </a:lvl5pPr>
            <a:lvl6pPr lvl="5" algn="ctr">
              <a:lnSpc>
                <a:spcPct val="100000"/>
              </a:lnSpc>
              <a:spcBef>
                <a:spcPts val="0"/>
              </a:spcBef>
              <a:spcAft>
                <a:spcPts val="0"/>
              </a:spcAft>
              <a:buSzPts val="1400"/>
              <a:buFont typeface="Lato"/>
              <a:buNone/>
              <a:defRPr>
                <a:latin typeface="Lato"/>
                <a:ea typeface="Lato"/>
                <a:cs typeface="Lato"/>
                <a:sym typeface="Lato"/>
              </a:defRPr>
            </a:lvl6pPr>
            <a:lvl7pPr lvl="6" algn="ctr">
              <a:lnSpc>
                <a:spcPct val="100000"/>
              </a:lnSpc>
              <a:spcBef>
                <a:spcPts val="0"/>
              </a:spcBef>
              <a:spcAft>
                <a:spcPts val="0"/>
              </a:spcAft>
              <a:buSzPts val="1400"/>
              <a:buFont typeface="Lato"/>
              <a:buNone/>
              <a:defRPr>
                <a:latin typeface="Lato"/>
                <a:ea typeface="Lato"/>
                <a:cs typeface="Lato"/>
                <a:sym typeface="Lato"/>
              </a:defRPr>
            </a:lvl7pPr>
            <a:lvl8pPr lvl="7" algn="ctr">
              <a:lnSpc>
                <a:spcPct val="100000"/>
              </a:lnSpc>
              <a:spcBef>
                <a:spcPts val="0"/>
              </a:spcBef>
              <a:spcAft>
                <a:spcPts val="0"/>
              </a:spcAft>
              <a:buSzPts val="1400"/>
              <a:buFont typeface="Lato"/>
              <a:buNone/>
              <a:defRPr>
                <a:latin typeface="Lato"/>
                <a:ea typeface="Lato"/>
                <a:cs typeface="Lato"/>
                <a:sym typeface="Lato"/>
              </a:defRPr>
            </a:lvl8pPr>
            <a:lvl9pPr lvl="8"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274" name="Google Shape;274;p19"/>
          <p:cNvSpPr txBox="1"/>
          <p:nvPr>
            <p:ph idx="2" type="title"/>
          </p:nvPr>
        </p:nvSpPr>
        <p:spPr>
          <a:xfrm>
            <a:off x="6114989" y="3240000"/>
            <a:ext cx="23208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275" name="Google Shape;275;p19"/>
          <p:cNvSpPr txBox="1"/>
          <p:nvPr>
            <p:ph idx="3" type="subTitle"/>
          </p:nvPr>
        </p:nvSpPr>
        <p:spPr>
          <a:xfrm>
            <a:off x="6180239" y="3600000"/>
            <a:ext cx="2190300" cy="86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Lato"/>
              <a:buNone/>
              <a:defRPr sz="1400">
                <a:latin typeface="Lato"/>
                <a:ea typeface="Lato"/>
                <a:cs typeface="Lato"/>
                <a:sym typeface="Lato"/>
              </a:defRPr>
            </a:lvl1pPr>
            <a:lvl2pPr lvl="1" algn="ctr">
              <a:lnSpc>
                <a:spcPct val="100000"/>
              </a:lnSpc>
              <a:spcBef>
                <a:spcPts val="0"/>
              </a:spcBef>
              <a:spcAft>
                <a:spcPts val="0"/>
              </a:spcAft>
              <a:buSzPts val="1400"/>
              <a:buFont typeface="Lato"/>
              <a:buNone/>
              <a:defRPr>
                <a:latin typeface="Lato"/>
                <a:ea typeface="Lato"/>
                <a:cs typeface="Lato"/>
                <a:sym typeface="Lato"/>
              </a:defRPr>
            </a:lvl2pPr>
            <a:lvl3pPr lvl="2" algn="ctr">
              <a:lnSpc>
                <a:spcPct val="100000"/>
              </a:lnSpc>
              <a:spcBef>
                <a:spcPts val="0"/>
              </a:spcBef>
              <a:spcAft>
                <a:spcPts val="0"/>
              </a:spcAft>
              <a:buSzPts val="1400"/>
              <a:buFont typeface="Lato"/>
              <a:buNone/>
              <a:defRPr>
                <a:latin typeface="Lato"/>
                <a:ea typeface="Lato"/>
                <a:cs typeface="Lato"/>
                <a:sym typeface="Lato"/>
              </a:defRPr>
            </a:lvl3pPr>
            <a:lvl4pPr lvl="3" algn="ctr">
              <a:lnSpc>
                <a:spcPct val="100000"/>
              </a:lnSpc>
              <a:spcBef>
                <a:spcPts val="0"/>
              </a:spcBef>
              <a:spcAft>
                <a:spcPts val="0"/>
              </a:spcAft>
              <a:buSzPts val="1400"/>
              <a:buFont typeface="Lato"/>
              <a:buNone/>
              <a:defRPr>
                <a:latin typeface="Lato"/>
                <a:ea typeface="Lato"/>
                <a:cs typeface="Lato"/>
                <a:sym typeface="Lato"/>
              </a:defRPr>
            </a:lvl4pPr>
            <a:lvl5pPr lvl="4" algn="ctr">
              <a:lnSpc>
                <a:spcPct val="100000"/>
              </a:lnSpc>
              <a:spcBef>
                <a:spcPts val="0"/>
              </a:spcBef>
              <a:spcAft>
                <a:spcPts val="0"/>
              </a:spcAft>
              <a:buSzPts val="1400"/>
              <a:buFont typeface="Lato"/>
              <a:buNone/>
              <a:defRPr>
                <a:latin typeface="Lato"/>
                <a:ea typeface="Lato"/>
                <a:cs typeface="Lato"/>
                <a:sym typeface="Lato"/>
              </a:defRPr>
            </a:lvl5pPr>
            <a:lvl6pPr lvl="5" algn="ctr">
              <a:lnSpc>
                <a:spcPct val="100000"/>
              </a:lnSpc>
              <a:spcBef>
                <a:spcPts val="0"/>
              </a:spcBef>
              <a:spcAft>
                <a:spcPts val="0"/>
              </a:spcAft>
              <a:buSzPts val="1400"/>
              <a:buFont typeface="Lato"/>
              <a:buNone/>
              <a:defRPr>
                <a:latin typeface="Lato"/>
                <a:ea typeface="Lato"/>
                <a:cs typeface="Lato"/>
                <a:sym typeface="Lato"/>
              </a:defRPr>
            </a:lvl6pPr>
            <a:lvl7pPr lvl="6" algn="ctr">
              <a:lnSpc>
                <a:spcPct val="100000"/>
              </a:lnSpc>
              <a:spcBef>
                <a:spcPts val="0"/>
              </a:spcBef>
              <a:spcAft>
                <a:spcPts val="0"/>
              </a:spcAft>
              <a:buSzPts val="1400"/>
              <a:buFont typeface="Lato"/>
              <a:buNone/>
              <a:defRPr>
                <a:latin typeface="Lato"/>
                <a:ea typeface="Lato"/>
                <a:cs typeface="Lato"/>
                <a:sym typeface="Lato"/>
              </a:defRPr>
            </a:lvl7pPr>
            <a:lvl8pPr lvl="7" algn="ctr">
              <a:lnSpc>
                <a:spcPct val="100000"/>
              </a:lnSpc>
              <a:spcBef>
                <a:spcPts val="0"/>
              </a:spcBef>
              <a:spcAft>
                <a:spcPts val="0"/>
              </a:spcAft>
              <a:buSzPts val="1400"/>
              <a:buFont typeface="Lato"/>
              <a:buNone/>
              <a:defRPr>
                <a:latin typeface="Lato"/>
                <a:ea typeface="Lato"/>
                <a:cs typeface="Lato"/>
                <a:sym typeface="Lato"/>
              </a:defRPr>
            </a:lvl8pPr>
            <a:lvl9pPr lvl="8"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276" name="Google Shape;276;p19"/>
          <p:cNvSpPr txBox="1"/>
          <p:nvPr>
            <p:ph idx="4" type="title"/>
          </p:nvPr>
        </p:nvSpPr>
        <p:spPr>
          <a:xfrm>
            <a:off x="3412658" y="3240017"/>
            <a:ext cx="23208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277" name="Google Shape;277;p19"/>
          <p:cNvSpPr txBox="1"/>
          <p:nvPr>
            <p:ph idx="5" type="subTitle"/>
          </p:nvPr>
        </p:nvSpPr>
        <p:spPr>
          <a:xfrm>
            <a:off x="3476316" y="3600000"/>
            <a:ext cx="2190300" cy="86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Lato"/>
              <a:buNone/>
              <a:defRPr sz="1400">
                <a:latin typeface="Lato"/>
                <a:ea typeface="Lato"/>
                <a:cs typeface="Lato"/>
                <a:sym typeface="Lato"/>
              </a:defRPr>
            </a:lvl1pPr>
            <a:lvl2pPr lvl="1" algn="ctr">
              <a:lnSpc>
                <a:spcPct val="100000"/>
              </a:lnSpc>
              <a:spcBef>
                <a:spcPts val="0"/>
              </a:spcBef>
              <a:spcAft>
                <a:spcPts val="0"/>
              </a:spcAft>
              <a:buSzPts val="1400"/>
              <a:buFont typeface="Lato"/>
              <a:buNone/>
              <a:defRPr>
                <a:latin typeface="Lato"/>
                <a:ea typeface="Lato"/>
                <a:cs typeface="Lato"/>
                <a:sym typeface="Lato"/>
              </a:defRPr>
            </a:lvl2pPr>
            <a:lvl3pPr lvl="2" algn="ctr">
              <a:lnSpc>
                <a:spcPct val="100000"/>
              </a:lnSpc>
              <a:spcBef>
                <a:spcPts val="0"/>
              </a:spcBef>
              <a:spcAft>
                <a:spcPts val="0"/>
              </a:spcAft>
              <a:buSzPts val="1400"/>
              <a:buFont typeface="Lato"/>
              <a:buNone/>
              <a:defRPr>
                <a:latin typeface="Lato"/>
                <a:ea typeface="Lato"/>
                <a:cs typeface="Lato"/>
                <a:sym typeface="Lato"/>
              </a:defRPr>
            </a:lvl3pPr>
            <a:lvl4pPr lvl="3" algn="ctr">
              <a:lnSpc>
                <a:spcPct val="100000"/>
              </a:lnSpc>
              <a:spcBef>
                <a:spcPts val="0"/>
              </a:spcBef>
              <a:spcAft>
                <a:spcPts val="0"/>
              </a:spcAft>
              <a:buSzPts val="1400"/>
              <a:buFont typeface="Lato"/>
              <a:buNone/>
              <a:defRPr>
                <a:latin typeface="Lato"/>
                <a:ea typeface="Lato"/>
                <a:cs typeface="Lato"/>
                <a:sym typeface="Lato"/>
              </a:defRPr>
            </a:lvl4pPr>
            <a:lvl5pPr lvl="4" algn="ctr">
              <a:lnSpc>
                <a:spcPct val="100000"/>
              </a:lnSpc>
              <a:spcBef>
                <a:spcPts val="0"/>
              </a:spcBef>
              <a:spcAft>
                <a:spcPts val="0"/>
              </a:spcAft>
              <a:buSzPts val="1400"/>
              <a:buFont typeface="Lato"/>
              <a:buNone/>
              <a:defRPr>
                <a:latin typeface="Lato"/>
                <a:ea typeface="Lato"/>
                <a:cs typeface="Lato"/>
                <a:sym typeface="Lato"/>
              </a:defRPr>
            </a:lvl5pPr>
            <a:lvl6pPr lvl="5" algn="ctr">
              <a:lnSpc>
                <a:spcPct val="100000"/>
              </a:lnSpc>
              <a:spcBef>
                <a:spcPts val="0"/>
              </a:spcBef>
              <a:spcAft>
                <a:spcPts val="0"/>
              </a:spcAft>
              <a:buSzPts val="1400"/>
              <a:buFont typeface="Lato"/>
              <a:buNone/>
              <a:defRPr>
                <a:latin typeface="Lato"/>
                <a:ea typeface="Lato"/>
                <a:cs typeface="Lato"/>
                <a:sym typeface="Lato"/>
              </a:defRPr>
            </a:lvl6pPr>
            <a:lvl7pPr lvl="6" algn="ctr">
              <a:lnSpc>
                <a:spcPct val="100000"/>
              </a:lnSpc>
              <a:spcBef>
                <a:spcPts val="0"/>
              </a:spcBef>
              <a:spcAft>
                <a:spcPts val="0"/>
              </a:spcAft>
              <a:buSzPts val="1400"/>
              <a:buFont typeface="Lato"/>
              <a:buNone/>
              <a:defRPr>
                <a:latin typeface="Lato"/>
                <a:ea typeface="Lato"/>
                <a:cs typeface="Lato"/>
                <a:sym typeface="Lato"/>
              </a:defRPr>
            </a:lvl7pPr>
            <a:lvl8pPr lvl="7" algn="ctr">
              <a:lnSpc>
                <a:spcPct val="100000"/>
              </a:lnSpc>
              <a:spcBef>
                <a:spcPts val="0"/>
              </a:spcBef>
              <a:spcAft>
                <a:spcPts val="0"/>
              </a:spcAft>
              <a:buSzPts val="1400"/>
              <a:buFont typeface="Lato"/>
              <a:buNone/>
              <a:defRPr>
                <a:latin typeface="Lato"/>
                <a:ea typeface="Lato"/>
                <a:cs typeface="Lato"/>
                <a:sym typeface="Lato"/>
              </a:defRPr>
            </a:lvl8pPr>
            <a:lvl9pPr lvl="8"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278" name="Google Shape;278;p19"/>
          <p:cNvSpPr txBox="1"/>
          <p:nvPr>
            <p:ph idx="6"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
        <p:nvSpPr>
          <p:cNvPr id="279" name="Google Shape;279;p19"/>
          <p:cNvSpPr/>
          <p:nvPr/>
        </p:nvSpPr>
        <p:spPr>
          <a:xfrm rot="10800000">
            <a:off x="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9"/>
          <p:cNvSpPr/>
          <p:nvPr/>
        </p:nvSpPr>
        <p:spPr>
          <a:xfrm rot="5400000">
            <a:off x="261993" y="-2619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9"/>
          <p:cNvSpPr/>
          <p:nvPr/>
        </p:nvSpPr>
        <p:spPr>
          <a:xfrm flipH="1" rot="10800000">
            <a:off x="8790293" y="-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9"/>
          <p:cNvSpPr/>
          <p:nvPr/>
        </p:nvSpPr>
        <p:spPr>
          <a:xfrm flipH="1" rot="-5400000">
            <a:off x="8528300" y="-262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_2">
    <p:bg>
      <p:bgPr>
        <a:solidFill>
          <a:schemeClr val="accent3"/>
        </a:solidFill>
      </p:bgPr>
    </p:bg>
    <p:spTree>
      <p:nvGrpSpPr>
        <p:cNvPr id="283" name="Shape 283"/>
        <p:cNvGrpSpPr/>
        <p:nvPr/>
      </p:nvGrpSpPr>
      <p:grpSpPr>
        <a:xfrm>
          <a:off x="0" y="0"/>
          <a:ext cx="0" cy="0"/>
          <a:chOff x="0" y="0"/>
          <a:chExt cx="0" cy="0"/>
        </a:xfrm>
      </p:grpSpPr>
      <p:sp>
        <p:nvSpPr>
          <p:cNvPr id="284" name="Google Shape;284;p20"/>
          <p:cNvSpPr txBox="1"/>
          <p:nvPr>
            <p:ph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
        <p:nvSpPr>
          <p:cNvPr id="285" name="Google Shape;285;p20"/>
          <p:cNvSpPr/>
          <p:nvPr/>
        </p:nvSpPr>
        <p:spPr>
          <a:xfrm rot="10800000">
            <a:off x="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0"/>
          <p:cNvSpPr/>
          <p:nvPr/>
        </p:nvSpPr>
        <p:spPr>
          <a:xfrm rot="5400000">
            <a:off x="261993" y="-261900"/>
            <a:ext cx="353700" cy="877500"/>
          </a:xfrm>
          <a:prstGeom prst="rect">
            <a:avLst/>
          </a:prstGeom>
          <a:solidFill>
            <a:srgbClr val="3E675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0"/>
          <p:cNvSpPr/>
          <p:nvPr/>
        </p:nvSpPr>
        <p:spPr>
          <a:xfrm flipH="1" rot="10800000">
            <a:off x="8790293" y="-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0"/>
          <p:cNvSpPr/>
          <p:nvPr/>
        </p:nvSpPr>
        <p:spPr>
          <a:xfrm flipH="1" rot="-5400000">
            <a:off x="8528300" y="-262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0"/>
          <p:cNvSpPr/>
          <p:nvPr/>
        </p:nvSpPr>
        <p:spPr>
          <a:xfrm flipH="1">
            <a:off x="0" y="4267200"/>
            <a:ext cx="353700" cy="877500"/>
          </a:xfrm>
          <a:prstGeom prst="rect">
            <a:avLst/>
          </a:prstGeom>
          <a:solidFill>
            <a:srgbClr val="7D9A79"/>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0"/>
          <p:cNvSpPr/>
          <p:nvPr/>
        </p:nvSpPr>
        <p:spPr>
          <a:xfrm flipH="1" rot="5400000">
            <a:off x="261993" y="45291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0"/>
          <p:cNvSpPr/>
          <p:nvPr/>
        </p:nvSpPr>
        <p:spPr>
          <a:xfrm>
            <a:off x="8790293" y="4266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0"/>
          <p:cNvSpPr/>
          <p:nvPr/>
        </p:nvSpPr>
        <p:spPr>
          <a:xfrm rot="-5400000">
            <a:off x="8528300" y="4528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0"/>
          <p:cNvSpPr txBox="1"/>
          <p:nvPr>
            <p:ph idx="2" type="title"/>
          </p:nvPr>
        </p:nvSpPr>
        <p:spPr>
          <a:xfrm>
            <a:off x="1055825" y="1545125"/>
            <a:ext cx="2959200" cy="42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2500"/>
              <a:buNone/>
              <a:defRPr sz="2500">
                <a:solidFill>
                  <a:schemeClr val="accent1"/>
                </a:solidFill>
              </a:defRPr>
            </a:lvl1pPr>
            <a:lvl2pPr lvl="1" algn="l">
              <a:lnSpc>
                <a:spcPct val="100000"/>
              </a:lnSpc>
              <a:spcBef>
                <a:spcPts val="0"/>
              </a:spcBef>
              <a:spcAft>
                <a:spcPts val="0"/>
              </a:spcAft>
              <a:buClr>
                <a:schemeClr val="accent1"/>
              </a:buClr>
              <a:buSzPts val="2500"/>
              <a:buNone/>
              <a:defRPr sz="2500">
                <a:solidFill>
                  <a:schemeClr val="accent1"/>
                </a:solidFill>
              </a:defRPr>
            </a:lvl2pPr>
            <a:lvl3pPr lvl="2" algn="l">
              <a:lnSpc>
                <a:spcPct val="100000"/>
              </a:lnSpc>
              <a:spcBef>
                <a:spcPts val="0"/>
              </a:spcBef>
              <a:spcAft>
                <a:spcPts val="0"/>
              </a:spcAft>
              <a:buClr>
                <a:schemeClr val="accent1"/>
              </a:buClr>
              <a:buSzPts val="2500"/>
              <a:buNone/>
              <a:defRPr sz="2500">
                <a:solidFill>
                  <a:schemeClr val="accent1"/>
                </a:solidFill>
              </a:defRPr>
            </a:lvl3pPr>
            <a:lvl4pPr lvl="3" algn="l">
              <a:lnSpc>
                <a:spcPct val="100000"/>
              </a:lnSpc>
              <a:spcBef>
                <a:spcPts val="0"/>
              </a:spcBef>
              <a:spcAft>
                <a:spcPts val="0"/>
              </a:spcAft>
              <a:buClr>
                <a:schemeClr val="accent1"/>
              </a:buClr>
              <a:buSzPts val="2500"/>
              <a:buNone/>
              <a:defRPr sz="2500">
                <a:solidFill>
                  <a:schemeClr val="accent1"/>
                </a:solidFill>
              </a:defRPr>
            </a:lvl4pPr>
            <a:lvl5pPr lvl="4" algn="l">
              <a:lnSpc>
                <a:spcPct val="100000"/>
              </a:lnSpc>
              <a:spcBef>
                <a:spcPts val="0"/>
              </a:spcBef>
              <a:spcAft>
                <a:spcPts val="0"/>
              </a:spcAft>
              <a:buClr>
                <a:schemeClr val="accent1"/>
              </a:buClr>
              <a:buSzPts val="2500"/>
              <a:buNone/>
              <a:defRPr sz="2500">
                <a:solidFill>
                  <a:schemeClr val="accent1"/>
                </a:solidFill>
              </a:defRPr>
            </a:lvl5pPr>
            <a:lvl6pPr lvl="5" algn="l">
              <a:lnSpc>
                <a:spcPct val="100000"/>
              </a:lnSpc>
              <a:spcBef>
                <a:spcPts val="0"/>
              </a:spcBef>
              <a:spcAft>
                <a:spcPts val="0"/>
              </a:spcAft>
              <a:buClr>
                <a:schemeClr val="accent1"/>
              </a:buClr>
              <a:buSzPts val="2500"/>
              <a:buNone/>
              <a:defRPr sz="2500">
                <a:solidFill>
                  <a:schemeClr val="accent1"/>
                </a:solidFill>
              </a:defRPr>
            </a:lvl6pPr>
            <a:lvl7pPr lvl="6" algn="l">
              <a:lnSpc>
                <a:spcPct val="100000"/>
              </a:lnSpc>
              <a:spcBef>
                <a:spcPts val="0"/>
              </a:spcBef>
              <a:spcAft>
                <a:spcPts val="0"/>
              </a:spcAft>
              <a:buClr>
                <a:schemeClr val="accent1"/>
              </a:buClr>
              <a:buSzPts val="2500"/>
              <a:buNone/>
              <a:defRPr sz="2500">
                <a:solidFill>
                  <a:schemeClr val="accent1"/>
                </a:solidFill>
              </a:defRPr>
            </a:lvl7pPr>
            <a:lvl8pPr lvl="7" algn="l">
              <a:lnSpc>
                <a:spcPct val="100000"/>
              </a:lnSpc>
              <a:spcBef>
                <a:spcPts val="0"/>
              </a:spcBef>
              <a:spcAft>
                <a:spcPts val="0"/>
              </a:spcAft>
              <a:buClr>
                <a:schemeClr val="accent1"/>
              </a:buClr>
              <a:buSzPts val="2500"/>
              <a:buNone/>
              <a:defRPr sz="2500">
                <a:solidFill>
                  <a:schemeClr val="accent1"/>
                </a:solidFill>
              </a:defRPr>
            </a:lvl8pPr>
            <a:lvl9pPr lvl="8" algn="l">
              <a:lnSpc>
                <a:spcPct val="100000"/>
              </a:lnSpc>
              <a:spcBef>
                <a:spcPts val="0"/>
              </a:spcBef>
              <a:spcAft>
                <a:spcPts val="0"/>
              </a:spcAft>
              <a:buClr>
                <a:schemeClr val="accent1"/>
              </a:buClr>
              <a:buSzPts val="2500"/>
              <a:buNone/>
              <a:defRPr sz="2500">
                <a:solidFill>
                  <a:schemeClr val="accent1"/>
                </a:solidFill>
              </a:defRPr>
            </a:lvl9pPr>
          </a:lstStyle>
          <a:p/>
        </p:txBody>
      </p:sp>
      <p:sp>
        <p:nvSpPr>
          <p:cNvPr id="294" name="Google Shape;294;p20"/>
          <p:cNvSpPr txBox="1"/>
          <p:nvPr>
            <p:ph idx="1" type="subTitle"/>
          </p:nvPr>
        </p:nvSpPr>
        <p:spPr>
          <a:xfrm>
            <a:off x="1055825" y="1905125"/>
            <a:ext cx="2959200" cy="95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Lato"/>
              <a:buNone/>
              <a:defRPr sz="1400">
                <a:latin typeface="Lato"/>
                <a:ea typeface="Lato"/>
                <a:cs typeface="Lato"/>
                <a:sym typeface="Lato"/>
              </a:defRPr>
            </a:lvl1pPr>
            <a:lvl2pPr lvl="1" algn="l">
              <a:lnSpc>
                <a:spcPct val="100000"/>
              </a:lnSpc>
              <a:spcBef>
                <a:spcPts val="0"/>
              </a:spcBef>
              <a:spcAft>
                <a:spcPts val="0"/>
              </a:spcAft>
              <a:buSzPts val="1400"/>
              <a:buFont typeface="Lato"/>
              <a:buNone/>
              <a:defRPr>
                <a:latin typeface="Lato"/>
                <a:ea typeface="Lato"/>
                <a:cs typeface="Lato"/>
                <a:sym typeface="Lato"/>
              </a:defRPr>
            </a:lvl2pPr>
            <a:lvl3pPr lvl="2" algn="l">
              <a:lnSpc>
                <a:spcPct val="100000"/>
              </a:lnSpc>
              <a:spcBef>
                <a:spcPts val="0"/>
              </a:spcBef>
              <a:spcAft>
                <a:spcPts val="0"/>
              </a:spcAft>
              <a:buSzPts val="1400"/>
              <a:buFont typeface="Lato"/>
              <a:buNone/>
              <a:defRPr>
                <a:latin typeface="Lato"/>
                <a:ea typeface="Lato"/>
                <a:cs typeface="Lato"/>
                <a:sym typeface="Lato"/>
              </a:defRPr>
            </a:lvl3pPr>
            <a:lvl4pPr lvl="3" algn="l">
              <a:lnSpc>
                <a:spcPct val="100000"/>
              </a:lnSpc>
              <a:spcBef>
                <a:spcPts val="0"/>
              </a:spcBef>
              <a:spcAft>
                <a:spcPts val="0"/>
              </a:spcAft>
              <a:buSzPts val="1400"/>
              <a:buFont typeface="Lato"/>
              <a:buNone/>
              <a:defRPr>
                <a:latin typeface="Lato"/>
                <a:ea typeface="Lato"/>
                <a:cs typeface="Lato"/>
                <a:sym typeface="Lato"/>
              </a:defRPr>
            </a:lvl4pPr>
            <a:lvl5pPr lvl="4" algn="l">
              <a:lnSpc>
                <a:spcPct val="100000"/>
              </a:lnSpc>
              <a:spcBef>
                <a:spcPts val="0"/>
              </a:spcBef>
              <a:spcAft>
                <a:spcPts val="0"/>
              </a:spcAft>
              <a:buSzPts val="1400"/>
              <a:buFont typeface="Lato"/>
              <a:buNone/>
              <a:defRPr>
                <a:latin typeface="Lato"/>
                <a:ea typeface="Lato"/>
                <a:cs typeface="Lato"/>
                <a:sym typeface="Lato"/>
              </a:defRPr>
            </a:lvl5pPr>
            <a:lvl6pPr lvl="5" algn="l">
              <a:lnSpc>
                <a:spcPct val="100000"/>
              </a:lnSpc>
              <a:spcBef>
                <a:spcPts val="0"/>
              </a:spcBef>
              <a:spcAft>
                <a:spcPts val="0"/>
              </a:spcAft>
              <a:buSzPts val="1400"/>
              <a:buFont typeface="Lato"/>
              <a:buNone/>
              <a:defRPr>
                <a:latin typeface="Lato"/>
                <a:ea typeface="Lato"/>
                <a:cs typeface="Lato"/>
                <a:sym typeface="Lato"/>
              </a:defRPr>
            </a:lvl6pPr>
            <a:lvl7pPr lvl="6" algn="l">
              <a:lnSpc>
                <a:spcPct val="100000"/>
              </a:lnSpc>
              <a:spcBef>
                <a:spcPts val="0"/>
              </a:spcBef>
              <a:spcAft>
                <a:spcPts val="0"/>
              </a:spcAft>
              <a:buSzPts val="1400"/>
              <a:buFont typeface="Lato"/>
              <a:buNone/>
              <a:defRPr>
                <a:latin typeface="Lato"/>
                <a:ea typeface="Lato"/>
                <a:cs typeface="Lato"/>
                <a:sym typeface="Lato"/>
              </a:defRPr>
            </a:lvl7pPr>
            <a:lvl8pPr lvl="7" algn="l">
              <a:lnSpc>
                <a:spcPct val="100000"/>
              </a:lnSpc>
              <a:spcBef>
                <a:spcPts val="0"/>
              </a:spcBef>
              <a:spcAft>
                <a:spcPts val="0"/>
              </a:spcAft>
              <a:buSzPts val="1400"/>
              <a:buFont typeface="Lato"/>
              <a:buNone/>
              <a:defRPr>
                <a:latin typeface="Lato"/>
                <a:ea typeface="Lato"/>
                <a:cs typeface="Lato"/>
                <a:sym typeface="Lato"/>
              </a:defRPr>
            </a:lvl8pPr>
            <a:lvl9pPr lvl="8" algn="l">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295" name="Google Shape;295;p20"/>
          <p:cNvSpPr txBox="1"/>
          <p:nvPr>
            <p:ph idx="3" type="title"/>
          </p:nvPr>
        </p:nvSpPr>
        <p:spPr>
          <a:xfrm>
            <a:off x="5132664" y="1545125"/>
            <a:ext cx="2962800" cy="428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1"/>
              </a:buClr>
              <a:buSzPts val="2500"/>
              <a:buNone/>
              <a:defRPr sz="2500">
                <a:solidFill>
                  <a:schemeClr val="accent1"/>
                </a:solidFill>
              </a:defRPr>
            </a:lvl1pPr>
            <a:lvl2pPr lvl="1" algn="r">
              <a:lnSpc>
                <a:spcPct val="100000"/>
              </a:lnSpc>
              <a:spcBef>
                <a:spcPts val="0"/>
              </a:spcBef>
              <a:spcAft>
                <a:spcPts val="0"/>
              </a:spcAft>
              <a:buClr>
                <a:schemeClr val="accent1"/>
              </a:buClr>
              <a:buSzPts val="2500"/>
              <a:buNone/>
              <a:defRPr sz="2500">
                <a:solidFill>
                  <a:schemeClr val="accent1"/>
                </a:solidFill>
              </a:defRPr>
            </a:lvl2pPr>
            <a:lvl3pPr lvl="2" algn="r">
              <a:lnSpc>
                <a:spcPct val="100000"/>
              </a:lnSpc>
              <a:spcBef>
                <a:spcPts val="0"/>
              </a:spcBef>
              <a:spcAft>
                <a:spcPts val="0"/>
              </a:spcAft>
              <a:buClr>
                <a:schemeClr val="accent1"/>
              </a:buClr>
              <a:buSzPts val="2500"/>
              <a:buNone/>
              <a:defRPr sz="2500">
                <a:solidFill>
                  <a:schemeClr val="accent1"/>
                </a:solidFill>
              </a:defRPr>
            </a:lvl3pPr>
            <a:lvl4pPr lvl="3" algn="r">
              <a:lnSpc>
                <a:spcPct val="100000"/>
              </a:lnSpc>
              <a:spcBef>
                <a:spcPts val="0"/>
              </a:spcBef>
              <a:spcAft>
                <a:spcPts val="0"/>
              </a:spcAft>
              <a:buClr>
                <a:schemeClr val="accent1"/>
              </a:buClr>
              <a:buSzPts val="2500"/>
              <a:buNone/>
              <a:defRPr sz="2500">
                <a:solidFill>
                  <a:schemeClr val="accent1"/>
                </a:solidFill>
              </a:defRPr>
            </a:lvl4pPr>
            <a:lvl5pPr lvl="4" algn="r">
              <a:lnSpc>
                <a:spcPct val="100000"/>
              </a:lnSpc>
              <a:spcBef>
                <a:spcPts val="0"/>
              </a:spcBef>
              <a:spcAft>
                <a:spcPts val="0"/>
              </a:spcAft>
              <a:buClr>
                <a:schemeClr val="accent1"/>
              </a:buClr>
              <a:buSzPts val="2500"/>
              <a:buNone/>
              <a:defRPr sz="2500">
                <a:solidFill>
                  <a:schemeClr val="accent1"/>
                </a:solidFill>
              </a:defRPr>
            </a:lvl5pPr>
            <a:lvl6pPr lvl="5" algn="r">
              <a:lnSpc>
                <a:spcPct val="100000"/>
              </a:lnSpc>
              <a:spcBef>
                <a:spcPts val="0"/>
              </a:spcBef>
              <a:spcAft>
                <a:spcPts val="0"/>
              </a:spcAft>
              <a:buClr>
                <a:schemeClr val="accent1"/>
              </a:buClr>
              <a:buSzPts val="2500"/>
              <a:buNone/>
              <a:defRPr sz="2500">
                <a:solidFill>
                  <a:schemeClr val="accent1"/>
                </a:solidFill>
              </a:defRPr>
            </a:lvl6pPr>
            <a:lvl7pPr lvl="6" algn="r">
              <a:lnSpc>
                <a:spcPct val="100000"/>
              </a:lnSpc>
              <a:spcBef>
                <a:spcPts val="0"/>
              </a:spcBef>
              <a:spcAft>
                <a:spcPts val="0"/>
              </a:spcAft>
              <a:buClr>
                <a:schemeClr val="accent1"/>
              </a:buClr>
              <a:buSzPts val="2500"/>
              <a:buNone/>
              <a:defRPr sz="2500">
                <a:solidFill>
                  <a:schemeClr val="accent1"/>
                </a:solidFill>
              </a:defRPr>
            </a:lvl7pPr>
            <a:lvl8pPr lvl="7" algn="r">
              <a:lnSpc>
                <a:spcPct val="100000"/>
              </a:lnSpc>
              <a:spcBef>
                <a:spcPts val="0"/>
              </a:spcBef>
              <a:spcAft>
                <a:spcPts val="0"/>
              </a:spcAft>
              <a:buClr>
                <a:schemeClr val="accent1"/>
              </a:buClr>
              <a:buSzPts val="2500"/>
              <a:buNone/>
              <a:defRPr sz="2500">
                <a:solidFill>
                  <a:schemeClr val="accent1"/>
                </a:solidFill>
              </a:defRPr>
            </a:lvl8pPr>
            <a:lvl9pPr lvl="8" algn="r">
              <a:lnSpc>
                <a:spcPct val="100000"/>
              </a:lnSpc>
              <a:spcBef>
                <a:spcPts val="0"/>
              </a:spcBef>
              <a:spcAft>
                <a:spcPts val="0"/>
              </a:spcAft>
              <a:buClr>
                <a:schemeClr val="accent1"/>
              </a:buClr>
              <a:buSzPts val="2500"/>
              <a:buNone/>
              <a:defRPr sz="2500">
                <a:solidFill>
                  <a:schemeClr val="accent1"/>
                </a:solidFill>
              </a:defRPr>
            </a:lvl9pPr>
          </a:lstStyle>
          <a:p/>
        </p:txBody>
      </p:sp>
      <p:sp>
        <p:nvSpPr>
          <p:cNvPr id="296" name="Google Shape;296;p20"/>
          <p:cNvSpPr txBox="1"/>
          <p:nvPr>
            <p:ph idx="4" type="subTitle"/>
          </p:nvPr>
        </p:nvSpPr>
        <p:spPr>
          <a:xfrm>
            <a:off x="5132664" y="1905125"/>
            <a:ext cx="2962800" cy="954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Font typeface="Lato"/>
              <a:buNone/>
              <a:defRPr sz="1400">
                <a:latin typeface="Lato"/>
                <a:ea typeface="Lato"/>
                <a:cs typeface="Lato"/>
                <a:sym typeface="Lato"/>
              </a:defRPr>
            </a:lvl1pPr>
            <a:lvl2pPr lvl="1" algn="r">
              <a:lnSpc>
                <a:spcPct val="100000"/>
              </a:lnSpc>
              <a:spcBef>
                <a:spcPts val="0"/>
              </a:spcBef>
              <a:spcAft>
                <a:spcPts val="0"/>
              </a:spcAft>
              <a:buSzPts val="1400"/>
              <a:buFont typeface="Lato"/>
              <a:buNone/>
              <a:defRPr>
                <a:latin typeface="Lato"/>
                <a:ea typeface="Lato"/>
                <a:cs typeface="Lato"/>
                <a:sym typeface="Lato"/>
              </a:defRPr>
            </a:lvl2pPr>
            <a:lvl3pPr lvl="2" algn="r">
              <a:lnSpc>
                <a:spcPct val="100000"/>
              </a:lnSpc>
              <a:spcBef>
                <a:spcPts val="0"/>
              </a:spcBef>
              <a:spcAft>
                <a:spcPts val="0"/>
              </a:spcAft>
              <a:buSzPts val="1400"/>
              <a:buFont typeface="Lato"/>
              <a:buNone/>
              <a:defRPr>
                <a:latin typeface="Lato"/>
                <a:ea typeface="Lato"/>
                <a:cs typeface="Lato"/>
                <a:sym typeface="Lato"/>
              </a:defRPr>
            </a:lvl3pPr>
            <a:lvl4pPr lvl="3" algn="r">
              <a:lnSpc>
                <a:spcPct val="100000"/>
              </a:lnSpc>
              <a:spcBef>
                <a:spcPts val="0"/>
              </a:spcBef>
              <a:spcAft>
                <a:spcPts val="0"/>
              </a:spcAft>
              <a:buSzPts val="1400"/>
              <a:buFont typeface="Lato"/>
              <a:buNone/>
              <a:defRPr>
                <a:latin typeface="Lato"/>
                <a:ea typeface="Lato"/>
                <a:cs typeface="Lato"/>
                <a:sym typeface="Lato"/>
              </a:defRPr>
            </a:lvl4pPr>
            <a:lvl5pPr lvl="4" algn="r">
              <a:lnSpc>
                <a:spcPct val="100000"/>
              </a:lnSpc>
              <a:spcBef>
                <a:spcPts val="0"/>
              </a:spcBef>
              <a:spcAft>
                <a:spcPts val="0"/>
              </a:spcAft>
              <a:buSzPts val="1400"/>
              <a:buFont typeface="Lato"/>
              <a:buNone/>
              <a:defRPr>
                <a:latin typeface="Lato"/>
                <a:ea typeface="Lato"/>
                <a:cs typeface="Lato"/>
                <a:sym typeface="Lato"/>
              </a:defRPr>
            </a:lvl5pPr>
            <a:lvl6pPr lvl="5" algn="r">
              <a:lnSpc>
                <a:spcPct val="100000"/>
              </a:lnSpc>
              <a:spcBef>
                <a:spcPts val="0"/>
              </a:spcBef>
              <a:spcAft>
                <a:spcPts val="0"/>
              </a:spcAft>
              <a:buSzPts val="1400"/>
              <a:buFont typeface="Lato"/>
              <a:buNone/>
              <a:defRPr>
                <a:latin typeface="Lato"/>
                <a:ea typeface="Lato"/>
                <a:cs typeface="Lato"/>
                <a:sym typeface="Lato"/>
              </a:defRPr>
            </a:lvl6pPr>
            <a:lvl7pPr lvl="6" algn="r">
              <a:lnSpc>
                <a:spcPct val="100000"/>
              </a:lnSpc>
              <a:spcBef>
                <a:spcPts val="0"/>
              </a:spcBef>
              <a:spcAft>
                <a:spcPts val="0"/>
              </a:spcAft>
              <a:buSzPts val="1400"/>
              <a:buFont typeface="Lato"/>
              <a:buNone/>
              <a:defRPr>
                <a:latin typeface="Lato"/>
                <a:ea typeface="Lato"/>
                <a:cs typeface="Lato"/>
                <a:sym typeface="Lato"/>
              </a:defRPr>
            </a:lvl7pPr>
            <a:lvl8pPr lvl="7" algn="r">
              <a:lnSpc>
                <a:spcPct val="100000"/>
              </a:lnSpc>
              <a:spcBef>
                <a:spcPts val="0"/>
              </a:spcBef>
              <a:spcAft>
                <a:spcPts val="0"/>
              </a:spcAft>
              <a:buSzPts val="1400"/>
              <a:buFont typeface="Lato"/>
              <a:buNone/>
              <a:defRPr>
                <a:latin typeface="Lato"/>
                <a:ea typeface="Lato"/>
                <a:cs typeface="Lato"/>
                <a:sym typeface="Lato"/>
              </a:defRPr>
            </a:lvl8pPr>
            <a:lvl9pPr lvl="8" algn="r">
              <a:lnSpc>
                <a:spcPct val="100000"/>
              </a:lnSpc>
              <a:spcBef>
                <a:spcPts val="0"/>
              </a:spcBef>
              <a:spcAft>
                <a:spcPts val="0"/>
              </a:spcAft>
              <a:buSzPts val="1400"/>
              <a:buFont typeface="Lato"/>
              <a:buNone/>
              <a:defRPr>
                <a:latin typeface="Lato"/>
                <a:ea typeface="Lato"/>
                <a:cs typeface="Lato"/>
                <a:sym typeface="La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_1_1">
    <p:bg>
      <p:bgPr>
        <a:solidFill>
          <a:schemeClr val="lt2"/>
        </a:solidFill>
      </p:bgPr>
    </p:bg>
    <p:spTree>
      <p:nvGrpSpPr>
        <p:cNvPr id="47" name="Shape 47"/>
        <p:cNvGrpSpPr/>
        <p:nvPr/>
      </p:nvGrpSpPr>
      <p:grpSpPr>
        <a:xfrm>
          <a:off x="0" y="0"/>
          <a:ext cx="0" cy="0"/>
          <a:chOff x="0" y="0"/>
          <a:chExt cx="0" cy="0"/>
        </a:xfrm>
      </p:grpSpPr>
      <p:sp>
        <p:nvSpPr>
          <p:cNvPr id="48" name="Google Shape;48;p3"/>
          <p:cNvSpPr txBox="1"/>
          <p:nvPr>
            <p:ph type="title"/>
          </p:nvPr>
        </p:nvSpPr>
        <p:spPr>
          <a:xfrm>
            <a:off x="728550" y="1530250"/>
            <a:ext cx="6467700" cy="1016400"/>
          </a:xfrm>
          <a:prstGeom prst="rect">
            <a:avLst/>
          </a:prstGeom>
          <a:noFill/>
          <a:ln>
            <a:noFill/>
          </a:ln>
        </p:spPr>
        <p:txBody>
          <a:bodyPr anchorCtr="0" anchor="ctr" bIns="0" lIns="91425" spcFirstLastPara="1" rIns="0" wrap="square" tIns="0">
            <a:noAutofit/>
          </a:bodyPr>
          <a:lstStyle>
            <a:lvl1pPr lvl="0" algn="l">
              <a:lnSpc>
                <a:spcPct val="100000"/>
              </a:lnSpc>
              <a:spcBef>
                <a:spcPts val="0"/>
              </a:spcBef>
              <a:spcAft>
                <a:spcPts val="0"/>
              </a:spcAft>
              <a:buClr>
                <a:schemeClr val="lt1"/>
              </a:buClr>
              <a:buSzPts val="11900"/>
              <a:buNone/>
              <a:defRPr sz="11900">
                <a:solidFill>
                  <a:schemeClr val="lt1"/>
                </a:solidFill>
              </a:defRPr>
            </a:lvl1pPr>
            <a:lvl2pPr lvl="1" algn="l">
              <a:lnSpc>
                <a:spcPct val="90000"/>
              </a:lnSpc>
              <a:spcBef>
                <a:spcPts val="0"/>
              </a:spcBef>
              <a:spcAft>
                <a:spcPts val="0"/>
              </a:spcAft>
              <a:buClr>
                <a:schemeClr val="lt1"/>
              </a:buClr>
              <a:buSzPts val="3800"/>
              <a:buNone/>
              <a:defRPr sz="3800">
                <a:solidFill>
                  <a:schemeClr val="lt1"/>
                </a:solidFill>
              </a:defRPr>
            </a:lvl2pPr>
            <a:lvl3pPr lvl="2" algn="l">
              <a:lnSpc>
                <a:spcPct val="90000"/>
              </a:lnSpc>
              <a:spcBef>
                <a:spcPts val="0"/>
              </a:spcBef>
              <a:spcAft>
                <a:spcPts val="0"/>
              </a:spcAft>
              <a:buClr>
                <a:schemeClr val="lt1"/>
              </a:buClr>
              <a:buSzPts val="3800"/>
              <a:buNone/>
              <a:defRPr sz="3800">
                <a:solidFill>
                  <a:schemeClr val="lt1"/>
                </a:solidFill>
              </a:defRPr>
            </a:lvl3pPr>
            <a:lvl4pPr lvl="3" algn="l">
              <a:lnSpc>
                <a:spcPct val="90000"/>
              </a:lnSpc>
              <a:spcBef>
                <a:spcPts val="0"/>
              </a:spcBef>
              <a:spcAft>
                <a:spcPts val="0"/>
              </a:spcAft>
              <a:buClr>
                <a:schemeClr val="lt1"/>
              </a:buClr>
              <a:buSzPts val="3800"/>
              <a:buNone/>
              <a:defRPr sz="3800">
                <a:solidFill>
                  <a:schemeClr val="lt1"/>
                </a:solidFill>
              </a:defRPr>
            </a:lvl4pPr>
            <a:lvl5pPr lvl="4" algn="l">
              <a:lnSpc>
                <a:spcPct val="90000"/>
              </a:lnSpc>
              <a:spcBef>
                <a:spcPts val="0"/>
              </a:spcBef>
              <a:spcAft>
                <a:spcPts val="0"/>
              </a:spcAft>
              <a:buClr>
                <a:schemeClr val="lt1"/>
              </a:buClr>
              <a:buSzPts val="3800"/>
              <a:buNone/>
              <a:defRPr sz="3800">
                <a:solidFill>
                  <a:schemeClr val="lt1"/>
                </a:solidFill>
              </a:defRPr>
            </a:lvl5pPr>
            <a:lvl6pPr lvl="5" algn="l">
              <a:lnSpc>
                <a:spcPct val="90000"/>
              </a:lnSpc>
              <a:spcBef>
                <a:spcPts val="0"/>
              </a:spcBef>
              <a:spcAft>
                <a:spcPts val="0"/>
              </a:spcAft>
              <a:buClr>
                <a:schemeClr val="lt1"/>
              </a:buClr>
              <a:buSzPts val="3800"/>
              <a:buNone/>
              <a:defRPr sz="3800">
                <a:solidFill>
                  <a:schemeClr val="lt1"/>
                </a:solidFill>
              </a:defRPr>
            </a:lvl6pPr>
            <a:lvl7pPr lvl="6" algn="l">
              <a:lnSpc>
                <a:spcPct val="90000"/>
              </a:lnSpc>
              <a:spcBef>
                <a:spcPts val="0"/>
              </a:spcBef>
              <a:spcAft>
                <a:spcPts val="0"/>
              </a:spcAft>
              <a:buClr>
                <a:schemeClr val="lt1"/>
              </a:buClr>
              <a:buSzPts val="3800"/>
              <a:buNone/>
              <a:defRPr sz="3800">
                <a:solidFill>
                  <a:schemeClr val="lt1"/>
                </a:solidFill>
              </a:defRPr>
            </a:lvl7pPr>
            <a:lvl8pPr lvl="7" algn="l">
              <a:lnSpc>
                <a:spcPct val="90000"/>
              </a:lnSpc>
              <a:spcBef>
                <a:spcPts val="0"/>
              </a:spcBef>
              <a:spcAft>
                <a:spcPts val="0"/>
              </a:spcAft>
              <a:buClr>
                <a:schemeClr val="lt1"/>
              </a:buClr>
              <a:buSzPts val="3800"/>
              <a:buNone/>
              <a:defRPr sz="3800">
                <a:solidFill>
                  <a:schemeClr val="lt1"/>
                </a:solidFill>
              </a:defRPr>
            </a:lvl8pPr>
            <a:lvl9pPr lvl="8" algn="l">
              <a:lnSpc>
                <a:spcPct val="90000"/>
              </a:lnSpc>
              <a:spcBef>
                <a:spcPts val="0"/>
              </a:spcBef>
              <a:spcAft>
                <a:spcPts val="0"/>
              </a:spcAft>
              <a:buClr>
                <a:schemeClr val="lt1"/>
              </a:buClr>
              <a:buSzPts val="3800"/>
              <a:buNone/>
              <a:defRPr sz="3800">
                <a:solidFill>
                  <a:schemeClr val="lt1"/>
                </a:solidFill>
              </a:defRPr>
            </a:lvl9pPr>
          </a:lstStyle>
          <a:p/>
        </p:txBody>
      </p:sp>
      <p:sp>
        <p:nvSpPr>
          <p:cNvPr id="49" name="Google Shape;49;p3"/>
          <p:cNvSpPr txBox="1"/>
          <p:nvPr>
            <p:ph idx="1" type="subTitle"/>
          </p:nvPr>
        </p:nvSpPr>
        <p:spPr>
          <a:xfrm>
            <a:off x="728550" y="2882450"/>
            <a:ext cx="4202400" cy="16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50" name="Google Shape;50;p3"/>
          <p:cNvSpPr/>
          <p:nvPr/>
        </p:nvSpPr>
        <p:spPr>
          <a:xfrm rot="5400000">
            <a:off x="262043" y="-261850"/>
            <a:ext cx="353700" cy="87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
          <p:cNvSpPr/>
          <p:nvPr/>
        </p:nvSpPr>
        <p:spPr>
          <a:xfrm rot="10800000">
            <a:off x="50" y="0"/>
            <a:ext cx="353700" cy="877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
          <p:cNvSpPr/>
          <p:nvPr/>
        </p:nvSpPr>
        <p:spPr>
          <a:xfrm flipH="1">
            <a:off x="0" y="4266000"/>
            <a:ext cx="353700" cy="877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
          <p:cNvSpPr/>
          <p:nvPr/>
        </p:nvSpPr>
        <p:spPr>
          <a:xfrm flipH="1" rot="5400000">
            <a:off x="261993" y="4527850"/>
            <a:ext cx="353700" cy="87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
          <p:cNvSpPr/>
          <p:nvPr/>
        </p:nvSpPr>
        <p:spPr>
          <a:xfrm flipH="1" rot="-5400000">
            <a:off x="8528250" y="-261850"/>
            <a:ext cx="353700" cy="87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
          <p:cNvSpPr/>
          <p:nvPr/>
        </p:nvSpPr>
        <p:spPr>
          <a:xfrm flipH="1" rot="10800000">
            <a:off x="8790243" y="0"/>
            <a:ext cx="353700" cy="877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3"/>
          <p:cNvGrpSpPr/>
          <p:nvPr/>
        </p:nvGrpSpPr>
        <p:grpSpPr>
          <a:xfrm>
            <a:off x="5598725" y="2546649"/>
            <a:ext cx="3696181" cy="2786944"/>
            <a:chOff x="5598725" y="2546649"/>
            <a:chExt cx="3696181" cy="2786944"/>
          </a:xfrm>
        </p:grpSpPr>
        <p:sp>
          <p:nvSpPr>
            <p:cNvPr id="57" name="Google Shape;57;p3"/>
            <p:cNvSpPr/>
            <p:nvPr/>
          </p:nvSpPr>
          <p:spPr>
            <a:xfrm>
              <a:off x="8858561" y="4159031"/>
              <a:ext cx="389100" cy="9654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
            <p:cNvSpPr/>
            <p:nvPr/>
          </p:nvSpPr>
          <p:spPr>
            <a:xfrm rot="-5400000">
              <a:off x="8570325" y="4447141"/>
              <a:ext cx="389100" cy="9654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
            <p:cNvSpPr/>
            <p:nvPr/>
          </p:nvSpPr>
          <p:spPr>
            <a:xfrm>
              <a:off x="6765275" y="2546649"/>
              <a:ext cx="2146206" cy="2098741"/>
            </a:xfrm>
            <a:custGeom>
              <a:rect b="b" l="l" r="r" t="t"/>
              <a:pathLst>
                <a:path extrusionOk="0" h="39352" w="40242">
                  <a:moveTo>
                    <a:pt x="40242" y="0"/>
                  </a:moveTo>
                  <a:lnTo>
                    <a:pt x="0" y="9595"/>
                  </a:lnTo>
                  <a:lnTo>
                    <a:pt x="320" y="39352"/>
                  </a:lnTo>
                  <a:lnTo>
                    <a:pt x="40242" y="39352"/>
                  </a:lnTo>
                  <a:lnTo>
                    <a:pt x="402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a:off x="5768525" y="3369825"/>
              <a:ext cx="1993462" cy="1850255"/>
            </a:xfrm>
            <a:custGeom>
              <a:rect b="b" l="l" r="r" t="t"/>
              <a:pathLst>
                <a:path extrusionOk="0" h="34318" w="37378">
                  <a:moveTo>
                    <a:pt x="37378" y="0"/>
                  </a:moveTo>
                  <a:lnTo>
                    <a:pt x="1" y="8162"/>
                  </a:lnTo>
                  <a:lnTo>
                    <a:pt x="1" y="28937"/>
                  </a:lnTo>
                  <a:lnTo>
                    <a:pt x="37378" y="34318"/>
                  </a:lnTo>
                  <a:lnTo>
                    <a:pt x="373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
            <p:cNvSpPr/>
            <p:nvPr/>
          </p:nvSpPr>
          <p:spPr>
            <a:xfrm>
              <a:off x="7761961" y="3369836"/>
              <a:ext cx="614870" cy="1831758"/>
            </a:xfrm>
            <a:custGeom>
              <a:rect b="b" l="l" r="r" t="t"/>
              <a:pathLst>
                <a:path extrusionOk="0" h="34346" w="11529">
                  <a:moveTo>
                    <a:pt x="1" y="0"/>
                  </a:moveTo>
                  <a:lnTo>
                    <a:pt x="1" y="34346"/>
                  </a:lnTo>
                  <a:lnTo>
                    <a:pt x="11528" y="33039"/>
                  </a:lnTo>
                  <a:lnTo>
                    <a:pt x="11528" y="611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a:off x="6475304" y="4088438"/>
              <a:ext cx="430180" cy="710496"/>
            </a:xfrm>
            <a:custGeom>
              <a:rect b="b" l="l" r="r" t="t"/>
              <a:pathLst>
                <a:path extrusionOk="0" h="13322" w="8066">
                  <a:moveTo>
                    <a:pt x="8065" y="0"/>
                  </a:moveTo>
                  <a:lnTo>
                    <a:pt x="0" y="501"/>
                  </a:lnTo>
                  <a:lnTo>
                    <a:pt x="0" y="13321"/>
                  </a:lnTo>
                  <a:lnTo>
                    <a:pt x="8065" y="13321"/>
                  </a:lnTo>
                  <a:lnTo>
                    <a:pt x="806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a:off x="5764617" y="4265194"/>
              <a:ext cx="605986" cy="582427"/>
            </a:xfrm>
            <a:custGeom>
              <a:rect b="b" l="l" r="r" t="t"/>
              <a:pathLst>
                <a:path extrusionOk="0" h="12015" w="12501">
                  <a:moveTo>
                    <a:pt x="0" y="0"/>
                  </a:moveTo>
                  <a:lnTo>
                    <a:pt x="0" y="12014"/>
                  </a:lnTo>
                  <a:lnTo>
                    <a:pt x="12501" y="10068"/>
                  </a:lnTo>
                  <a:lnTo>
                    <a:pt x="12501" y="55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a:off x="6475304" y="4088438"/>
              <a:ext cx="430180" cy="126825"/>
            </a:xfrm>
            <a:custGeom>
              <a:rect b="b" l="l" r="r" t="t"/>
              <a:pathLst>
                <a:path extrusionOk="0" h="2378" w="8066">
                  <a:moveTo>
                    <a:pt x="8065" y="0"/>
                  </a:moveTo>
                  <a:lnTo>
                    <a:pt x="0" y="501"/>
                  </a:lnTo>
                  <a:lnTo>
                    <a:pt x="8065" y="2378"/>
                  </a:lnTo>
                  <a:lnTo>
                    <a:pt x="80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
            <p:cNvSpPr/>
            <p:nvPr/>
          </p:nvSpPr>
          <p:spPr>
            <a:xfrm>
              <a:off x="5689925" y="4487425"/>
              <a:ext cx="1467710" cy="732655"/>
            </a:xfrm>
            <a:custGeom>
              <a:rect b="b" l="l" r="r" t="t"/>
              <a:pathLst>
                <a:path extrusionOk="0" h="13391" w="27520">
                  <a:moveTo>
                    <a:pt x="27519" y="0"/>
                  </a:moveTo>
                  <a:lnTo>
                    <a:pt x="1" y="2461"/>
                  </a:lnTo>
                  <a:lnTo>
                    <a:pt x="182" y="12125"/>
                  </a:lnTo>
                  <a:lnTo>
                    <a:pt x="27519" y="13391"/>
                  </a:lnTo>
                  <a:lnTo>
                    <a:pt x="2751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7942919" y="4195957"/>
              <a:ext cx="968572" cy="1137636"/>
            </a:xfrm>
            <a:custGeom>
              <a:rect b="b" l="l" r="r" t="t"/>
              <a:pathLst>
                <a:path extrusionOk="0" h="21331" w="18161">
                  <a:moveTo>
                    <a:pt x="1" y="0"/>
                  </a:moveTo>
                  <a:lnTo>
                    <a:pt x="1" y="18480"/>
                  </a:lnTo>
                  <a:lnTo>
                    <a:pt x="18161" y="21331"/>
                  </a:lnTo>
                  <a:lnTo>
                    <a:pt x="1816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5598725" y="4487425"/>
              <a:ext cx="1558909" cy="134702"/>
            </a:xfrm>
            <a:custGeom>
              <a:rect b="b" l="l" r="r" t="t"/>
              <a:pathLst>
                <a:path extrusionOk="0" h="2462" w="29230">
                  <a:moveTo>
                    <a:pt x="25948" y="0"/>
                  </a:moveTo>
                  <a:lnTo>
                    <a:pt x="1" y="1947"/>
                  </a:lnTo>
                  <a:lnTo>
                    <a:pt x="1711" y="2461"/>
                  </a:lnTo>
                  <a:lnTo>
                    <a:pt x="292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p:nvPr/>
          </p:nvSpPr>
          <p:spPr>
            <a:xfrm>
              <a:off x="6882850" y="3037950"/>
              <a:ext cx="645434" cy="413249"/>
            </a:xfrm>
            <a:custGeom>
              <a:rect b="b" l="l" r="r" t="t"/>
              <a:pathLst>
                <a:path extrusionOk="0" h="8525" w="13239">
                  <a:moveTo>
                    <a:pt x="13238" y="1"/>
                  </a:moveTo>
                  <a:lnTo>
                    <a:pt x="1" y="3227"/>
                  </a:lnTo>
                  <a:lnTo>
                    <a:pt x="1" y="8525"/>
                  </a:lnTo>
                  <a:lnTo>
                    <a:pt x="13238" y="5313"/>
                  </a:lnTo>
                  <a:lnTo>
                    <a:pt x="132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a:off x="6882856" y="3034935"/>
              <a:ext cx="641761" cy="223858"/>
            </a:xfrm>
            <a:custGeom>
              <a:rect b="b" l="l" r="r" t="t"/>
              <a:pathLst>
                <a:path extrusionOk="0" h="4618" w="13239">
                  <a:moveTo>
                    <a:pt x="13238" y="1"/>
                  </a:moveTo>
                  <a:lnTo>
                    <a:pt x="1" y="3227"/>
                  </a:lnTo>
                  <a:lnTo>
                    <a:pt x="2559" y="4617"/>
                  </a:lnTo>
                  <a:lnTo>
                    <a:pt x="13238" y="2128"/>
                  </a:lnTo>
                  <a:lnTo>
                    <a:pt x="1323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6882856" y="3191318"/>
              <a:ext cx="126762" cy="256869"/>
            </a:xfrm>
            <a:custGeom>
              <a:rect b="b" l="l" r="r" t="t"/>
              <a:pathLst>
                <a:path extrusionOk="0" h="5299" w="2615">
                  <a:moveTo>
                    <a:pt x="1" y="1"/>
                  </a:moveTo>
                  <a:lnTo>
                    <a:pt x="1" y="5299"/>
                  </a:lnTo>
                  <a:lnTo>
                    <a:pt x="2615" y="4673"/>
                  </a:lnTo>
                  <a:lnTo>
                    <a:pt x="2559" y="139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7157600" y="4487425"/>
              <a:ext cx="198024" cy="732655"/>
            </a:xfrm>
            <a:custGeom>
              <a:rect b="b" l="l" r="r" t="t"/>
              <a:pathLst>
                <a:path extrusionOk="0" h="13391" w="3713">
                  <a:moveTo>
                    <a:pt x="0" y="0"/>
                  </a:moveTo>
                  <a:lnTo>
                    <a:pt x="0" y="13391"/>
                  </a:lnTo>
                  <a:lnTo>
                    <a:pt x="3713" y="12264"/>
                  </a:lnTo>
                  <a:lnTo>
                    <a:pt x="3713" y="108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6369200" y="4292149"/>
              <a:ext cx="51976" cy="243644"/>
            </a:xfrm>
            <a:custGeom>
              <a:rect b="b" l="l" r="r" t="t"/>
              <a:pathLst>
                <a:path extrusionOk="0" h="6495" w="1072">
                  <a:moveTo>
                    <a:pt x="1" y="0"/>
                  </a:moveTo>
                  <a:lnTo>
                    <a:pt x="1" y="6494"/>
                  </a:lnTo>
                  <a:lnTo>
                    <a:pt x="1072" y="6411"/>
                  </a:lnTo>
                  <a:lnTo>
                    <a:pt x="780" y="4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8911445" y="2546649"/>
              <a:ext cx="383461" cy="2786943"/>
            </a:xfrm>
            <a:custGeom>
              <a:rect b="b" l="l" r="r" t="t"/>
              <a:pathLst>
                <a:path extrusionOk="0" h="52256" w="7190">
                  <a:moveTo>
                    <a:pt x="1" y="0"/>
                  </a:moveTo>
                  <a:lnTo>
                    <a:pt x="1" y="52256"/>
                  </a:lnTo>
                  <a:lnTo>
                    <a:pt x="7190" y="49781"/>
                  </a:lnTo>
                  <a:lnTo>
                    <a:pt x="6397" y="1238"/>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bg>
      <p:bgPr>
        <a:solidFill>
          <a:schemeClr val="accent3"/>
        </a:solidFill>
      </p:bgPr>
    </p:bg>
    <p:spTree>
      <p:nvGrpSpPr>
        <p:cNvPr id="297" name="Shape 297"/>
        <p:cNvGrpSpPr/>
        <p:nvPr/>
      </p:nvGrpSpPr>
      <p:grpSpPr>
        <a:xfrm>
          <a:off x="0" y="0"/>
          <a:ext cx="0" cy="0"/>
          <a:chOff x="0" y="0"/>
          <a:chExt cx="0" cy="0"/>
        </a:xfrm>
      </p:grpSpPr>
      <p:sp>
        <p:nvSpPr>
          <p:cNvPr id="298" name="Google Shape;298;p21"/>
          <p:cNvSpPr txBox="1"/>
          <p:nvPr>
            <p:ph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l">
              <a:lnSpc>
                <a:spcPct val="100000"/>
              </a:lnSpc>
              <a:spcBef>
                <a:spcPts val="0"/>
              </a:spcBef>
              <a:spcAft>
                <a:spcPts val="0"/>
              </a:spcAft>
              <a:buClr>
                <a:schemeClr val="lt1"/>
              </a:buClr>
              <a:buSzPts val="4000"/>
              <a:buNone/>
              <a:defRPr>
                <a:solidFill>
                  <a:schemeClr val="lt1"/>
                </a:solidFill>
              </a:defRPr>
            </a:lvl2pPr>
            <a:lvl3pPr lvl="2" algn="l">
              <a:lnSpc>
                <a:spcPct val="100000"/>
              </a:lnSpc>
              <a:spcBef>
                <a:spcPts val="0"/>
              </a:spcBef>
              <a:spcAft>
                <a:spcPts val="0"/>
              </a:spcAft>
              <a:buClr>
                <a:schemeClr val="lt1"/>
              </a:buClr>
              <a:buSzPts val="4000"/>
              <a:buNone/>
              <a:defRPr>
                <a:solidFill>
                  <a:schemeClr val="lt1"/>
                </a:solidFill>
              </a:defRPr>
            </a:lvl3pPr>
            <a:lvl4pPr lvl="3" algn="l">
              <a:lnSpc>
                <a:spcPct val="100000"/>
              </a:lnSpc>
              <a:spcBef>
                <a:spcPts val="0"/>
              </a:spcBef>
              <a:spcAft>
                <a:spcPts val="0"/>
              </a:spcAft>
              <a:buClr>
                <a:schemeClr val="lt1"/>
              </a:buClr>
              <a:buSzPts val="4000"/>
              <a:buNone/>
              <a:defRPr>
                <a:solidFill>
                  <a:schemeClr val="lt1"/>
                </a:solidFill>
              </a:defRPr>
            </a:lvl4pPr>
            <a:lvl5pPr lvl="4" algn="l">
              <a:lnSpc>
                <a:spcPct val="100000"/>
              </a:lnSpc>
              <a:spcBef>
                <a:spcPts val="0"/>
              </a:spcBef>
              <a:spcAft>
                <a:spcPts val="0"/>
              </a:spcAft>
              <a:buClr>
                <a:schemeClr val="lt1"/>
              </a:buClr>
              <a:buSzPts val="4000"/>
              <a:buNone/>
              <a:defRPr>
                <a:solidFill>
                  <a:schemeClr val="lt1"/>
                </a:solidFill>
              </a:defRPr>
            </a:lvl5pPr>
            <a:lvl6pPr lvl="5" algn="l">
              <a:lnSpc>
                <a:spcPct val="100000"/>
              </a:lnSpc>
              <a:spcBef>
                <a:spcPts val="0"/>
              </a:spcBef>
              <a:spcAft>
                <a:spcPts val="0"/>
              </a:spcAft>
              <a:buClr>
                <a:schemeClr val="lt1"/>
              </a:buClr>
              <a:buSzPts val="4000"/>
              <a:buNone/>
              <a:defRPr>
                <a:solidFill>
                  <a:schemeClr val="lt1"/>
                </a:solidFill>
              </a:defRPr>
            </a:lvl6pPr>
            <a:lvl7pPr lvl="6" algn="l">
              <a:lnSpc>
                <a:spcPct val="100000"/>
              </a:lnSpc>
              <a:spcBef>
                <a:spcPts val="0"/>
              </a:spcBef>
              <a:spcAft>
                <a:spcPts val="0"/>
              </a:spcAft>
              <a:buClr>
                <a:schemeClr val="lt1"/>
              </a:buClr>
              <a:buSzPts val="4000"/>
              <a:buNone/>
              <a:defRPr>
                <a:solidFill>
                  <a:schemeClr val="lt1"/>
                </a:solidFill>
              </a:defRPr>
            </a:lvl7pPr>
            <a:lvl8pPr lvl="7" algn="l">
              <a:lnSpc>
                <a:spcPct val="100000"/>
              </a:lnSpc>
              <a:spcBef>
                <a:spcPts val="0"/>
              </a:spcBef>
              <a:spcAft>
                <a:spcPts val="0"/>
              </a:spcAft>
              <a:buClr>
                <a:schemeClr val="lt1"/>
              </a:buClr>
              <a:buSzPts val="4000"/>
              <a:buNone/>
              <a:defRPr>
                <a:solidFill>
                  <a:schemeClr val="lt1"/>
                </a:solidFill>
              </a:defRPr>
            </a:lvl8pPr>
            <a:lvl9pPr lvl="8" algn="l">
              <a:lnSpc>
                <a:spcPct val="100000"/>
              </a:lnSpc>
              <a:spcBef>
                <a:spcPts val="0"/>
              </a:spcBef>
              <a:spcAft>
                <a:spcPts val="0"/>
              </a:spcAft>
              <a:buClr>
                <a:schemeClr val="lt1"/>
              </a:buClr>
              <a:buSzPts val="4000"/>
              <a:buNone/>
              <a:defRPr>
                <a:solidFill>
                  <a:schemeClr val="lt1"/>
                </a:solidFill>
              </a:defRPr>
            </a:lvl9pPr>
          </a:lstStyle>
          <a:p/>
        </p:txBody>
      </p:sp>
      <p:sp>
        <p:nvSpPr>
          <p:cNvPr id="299" name="Google Shape;299;p21"/>
          <p:cNvSpPr txBox="1"/>
          <p:nvPr>
            <p:ph idx="2" type="title"/>
          </p:nvPr>
        </p:nvSpPr>
        <p:spPr>
          <a:xfrm>
            <a:off x="897488" y="2825500"/>
            <a:ext cx="2056500" cy="86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100"/>
              <a:buNone/>
              <a:defRPr sz="5100">
                <a:solidFill>
                  <a:schemeClr val="accent1"/>
                </a:solidFill>
              </a:defRPr>
            </a:lvl1pPr>
            <a:lvl2pPr lvl="1" algn="ctr">
              <a:lnSpc>
                <a:spcPct val="100000"/>
              </a:lnSpc>
              <a:spcBef>
                <a:spcPts val="0"/>
              </a:spcBef>
              <a:spcAft>
                <a:spcPts val="0"/>
              </a:spcAft>
              <a:buClr>
                <a:schemeClr val="accent1"/>
              </a:buClr>
              <a:buSzPts val="5100"/>
              <a:buNone/>
              <a:defRPr sz="5100">
                <a:solidFill>
                  <a:schemeClr val="accent1"/>
                </a:solidFill>
              </a:defRPr>
            </a:lvl2pPr>
            <a:lvl3pPr lvl="2" algn="ctr">
              <a:lnSpc>
                <a:spcPct val="100000"/>
              </a:lnSpc>
              <a:spcBef>
                <a:spcPts val="0"/>
              </a:spcBef>
              <a:spcAft>
                <a:spcPts val="0"/>
              </a:spcAft>
              <a:buClr>
                <a:schemeClr val="accent1"/>
              </a:buClr>
              <a:buSzPts val="5100"/>
              <a:buNone/>
              <a:defRPr sz="5100">
                <a:solidFill>
                  <a:schemeClr val="accent1"/>
                </a:solidFill>
              </a:defRPr>
            </a:lvl3pPr>
            <a:lvl4pPr lvl="3" algn="ctr">
              <a:lnSpc>
                <a:spcPct val="100000"/>
              </a:lnSpc>
              <a:spcBef>
                <a:spcPts val="0"/>
              </a:spcBef>
              <a:spcAft>
                <a:spcPts val="0"/>
              </a:spcAft>
              <a:buClr>
                <a:schemeClr val="accent1"/>
              </a:buClr>
              <a:buSzPts val="5100"/>
              <a:buNone/>
              <a:defRPr sz="5100">
                <a:solidFill>
                  <a:schemeClr val="accent1"/>
                </a:solidFill>
              </a:defRPr>
            </a:lvl4pPr>
            <a:lvl5pPr lvl="4" algn="ctr">
              <a:lnSpc>
                <a:spcPct val="100000"/>
              </a:lnSpc>
              <a:spcBef>
                <a:spcPts val="0"/>
              </a:spcBef>
              <a:spcAft>
                <a:spcPts val="0"/>
              </a:spcAft>
              <a:buClr>
                <a:schemeClr val="accent1"/>
              </a:buClr>
              <a:buSzPts val="5100"/>
              <a:buNone/>
              <a:defRPr sz="5100">
                <a:solidFill>
                  <a:schemeClr val="accent1"/>
                </a:solidFill>
              </a:defRPr>
            </a:lvl5pPr>
            <a:lvl6pPr lvl="5" algn="ctr">
              <a:lnSpc>
                <a:spcPct val="100000"/>
              </a:lnSpc>
              <a:spcBef>
                <a:spcPts val="0"/>
              </a:spcBef>
              <a:spcAft>
                <a:spcPts val="0"/>
              </a:spcAft>
              <a:buClr>
                <a:schemeClr val="accent1"/>
              </a:buClr>
              <a:buSzPts val="5100"/>
              <a:buNone/>
              <a:defRPr sz="5100">
                <a:solidFill>
                  <a:schemeClr val="accent1"/>
                </a:solidFill>
              </a:defRPr>
            </a:lvl6pPr>
            <a:lvl7pPr lvl="6" algn="ctr">
              <a:lnSpc>
                <a:spcPct val="100000"/>
              </a:lnSpc>
              <a:spcBef>
                <a:spcPts val="0"/>
              </a:spcBef>
              <a:spcAft>
                <a:spcPts val="0"/>
              </a:spcAft>
              <a:buClr>
                <a:schemeClr val="accent1"/>
              </a:buClr>
              <a:buSzPts val="5100"/>
              <a:buNone/>
              <a:defRPr sz="5100">
                <a:solidFill>
                  <a:schemeClr val="accent1"/>
                </a:solidFill>
              </a:defRPr>
            </a:lvl7pPr>
            <a:lvl8pPr lvl="7" algn="ctr">
              <a:lnSpc>
                <a:spcPct val="100000"/>
              </a:lnSpc>
              <a:spcBef>
                <a:spcPts val="0"/>
              </a:spcBef>
              <a:spcAft>
                <a:spcPts val="0"/>
              </a:spcAft>
              <a:buClr>
                <a:schemeClr val="accent1"/>
              </a:buClr>
              <a:buSzPts val="5100"/>
              <a:buNone/>
              <a:defRPr sz="5100">
                <a:solidFill>
                  <a:schemeClr val="accent1"/>
                </a:solidFill>
              </a:defRPr>
            </a:lvl8pPr>
            <a:lvl9pPr lvl="8" algn="ctr">
              <a:lnSpc>
                <a:spcPct val="100000"/>
              </a:lnSpc>
              <a:spcBef>
                <a:spcPts val="0"/>
              </a:spcBef>
              <a:spcAft>
                <a:spcPts val="0"/>
              </a:spcAft>
              <a:buClr>
                <a:schemeClr val="accent1"/>
              </a:buClr>
              <a:buSzPts val="5100"/>
              <a:buNone/>
              <a:defRPr sz="5100">
                <a:solidFill>
                  <a:schemeClr val="accent1"/>
                </a:solidFill>
              </a:defRPr>
            </a:lvl9pPr>
          </a:lstStyle>
          <a:p/>
        </p:txBody>
      </p:sp>
      <p:sp>
        <p:nvSpPr>
          <p:cNvPr id="300" name="Google Shape;300;p21"/>
          <p:cNvSpPr txBox="1"/>
          <p:nvPr>
            <p:ph idx="3" type="title"/>
          </p:nvPr>
        </p:nvSpPr>
        <p:spPr>
          <a:xfrm>
            <a:off x="3549298" y="2825500"/>
            <a:ext cx="2056500" cy="86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100"/>
              <a:buNone/>
              <a:defRPr sz="5100">
                <a:solidFill>
                  <a:schemeClr val="accent1"/>
                </a:solidFill>
              </a:defRPr>
            </a:lvl1pPr>
            <a:lvl2pPr lvl="1" algn="ctr">
              <a:lnSpc>
                <a:spcPct val="100000"/>
              </a:lnSpc>
              <a:spcBef>
                <a:spcPts val="0"/>
              </a:spcBef>
              <a:spcAft>
                <a:spcPts val="0"/>
              </a:spcAft>
              <a:buClr>
                <a:schemeClr val="accent1"/>
              </a:buClr>
              <a:buSzPts val="5100"/>
              <a:buNone/>
              <a:defRPr sz="5100">
                <a:solidFill>
                  <a:schemeClr val="accent1"/>
                </a:solidFill>
              </a:defRPr>
            </a:lvl2pPr>
            <a:lvl3pPr lvl="2" algn="ctr">
              <a:lnSpc>
                <a:spcPct val="100000"/>
              </a:lnSpc>
              <a:spcBef>
                <a:spcPts val="0"/>
              </a:spcBef>
              <a:spcAft>
                <a:spcPts val="0"/>
              </a:spcAft>
              <a:buClr>
                <a:schemeClr val="accent1"/>
              </a:buClr>
              <a:buSzPts val="5100"/>
              <a:buNone/>
              <a:defRPr sz="5100">
                <a:solidFill>
                  <a:schemeClr val="accent1"/>
                </a:solidFill>
              </a:defRPr>
            </a:lvl3pPr>
            <a:lvl4pPr lvl="3" algn="ctr">
              <a:lnSpc>
                <a:spcPct val="100000"/>
              </a:lnSpc>
              <a:spcBef>
                <a:spcPts val="0"/>
              </a:spcBef>
              <a:spcAft>
                <a:spcPts val="0"/>
              </a:spcAft>
              <a:buClr>
                <a:schemeClr val="accent1"/>
              </a:buClr>
              <a:buSzPts val="5100"/>
              <a:buNone/>
              <a:defRPr sz="5100">
                <a:solidFill>
                  <a:schemeClr val="accent1"/>
                </a:solidFill>
              </a:defRPr>
            </a:lvl4pPr>
            <a:lvl5pPr lvl="4" algn="ctr">
              <a:lnSpc>
                <a:spcPct val="100000"/>
              </a:lnSpc>
              <a:spcBef>
                <a:spcPts val="0"/>
              </a:spcBef>
              <a:spcAft>
                <a:spcPts val="0"/>
              </a:spcAft>
              <a:buClr>
                <a:schemeClr val="accent1"/>
              </a:buClr>
              <a:buSzPts val="5100"/>
              <a:buNone/>
              <a:defRPr sz="5100">
                <a:solidFill>
                  <a:schemeClr val="accent1"/>
                </a:solidFill>
              </a:defRPr>
            </a:lvl5pPr>
            <a:lvl6pPr lvl="5" algn="ctr">
              <a:lnSpc>
                <a:spcPct val="100000"/>
              </a:lnSpc>
              <a:spcBef>
                <a:spcPts val="0"/>
              </a:spcBef>
              <a:spcAft>
                <a:spcPts val="0"/>
              </a:spcAft>
              <a:buClr>
                <a:schemeClr val="accent1"/>
              </a:buClr>
              <a:buSzPts val="5100"/>
              <a:buNone/>
              <a:defRPr sz="5100">
                <a:solidFill>
                  <a:schemeClr val="accent1"/>
                </a:solidFill>
              </a:defRPr>
            </a:lvl6pPr>
            <a:lvl7pPr lvl="6" algn="ctr">
              <a:lnSpc>
                <a:spcPct val="100000"/>
              </a:lnSpc>
              <a:spcBef>
                <a:spcPts val="0"/>
              </a:spcBef>
              <a:spcAft>
                <a:spcPts val="0"/>
              </a:spcAft>
              <a:buClr>
                <a:schemeClr val="accent1"/>
              </a:buClr>
              <a:buSzPts val="5100"/>
              <a:buNone/>
              <a:defRPr sz="5100">
                <a:solidFill>
                  <a:schemeClr val="accent1"/>
                </a:solidFill>
              </a:defRPr>
            </a:lvl7pPr>
            <a:lvl8pPr lvl="7" algn="ctr">
              <a:lnSpc>
                <a:spcPct val="100000"/>
              </a:lnSpc>
              <a:spcBef>
                <a:spcPts val="0"/>
              </a:spcBef>
              <a:spcAft>
                <a:spcPts val="0"/>
              </a:spcAft>
              <a:buClr>
                <a:schemeClr val="accent1"/>
              </a:buClr>
              <a:buSzPts val="5100"/>
              <a:buNone/>
              <a:defRPr sz="5100">
                <a:solidFill>
                  <a:schemeClr val="accent1"/>
                </a:solidFill>
              </a:defRPr>
            </a:lvl8pPr>
            <a:lvl9pPr lvl="8" algn="ctr">
              <a:lnSpc>
                <a:spcPct val="100000"/>
              </a:lnSpc>
              <a:spcBef>
                <a:spcPts val="0"/>
              </a:spcBef>
              <a:spcAft>
                <a:spcPts val="0"/>
              </a:spcAft>
              <a:buClr>
                <a:schemeClr val="accent1"/>
              </a:buClr>
              <a:buSzPts val="5100"/>
              <a:buNone/>
              <a:defRPr sz="5100">
                <a:solidFill>
                  <a:schemeClr val="accent1"/>
                </a:solidFill>
              </a:defRPr>
            </a:lvl9pPr>
          </a:lstStyle>
          <a:p/>
        </p:txBody>
      </p:sp>
      <p:sp>
        <p:nvSpPr>
          <p:cNvPr id="301" name="Google Shape;301;p21"/>
          <p:cNvSpPr txBox="1"/>
          <p:nvPr>
            <p:ph idx="4" type="title"/>
          </p:nvPr>
        </p:nvSpPr>
        <p:spPr>
          <a:xfrm>
            <a:off x="6200766" y="2825500"/>
            <a:ext cx="2057100" cy="86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100"/>
              <a:buNone/>
              <a:defRPr sz="5100">
                <a:solidFill>
                  <a:schemeClr val="accent1"/>
                </a:solidFill>
              </a:defRPr>
            </a:lvl1pPr>
            <a:lvl2pPr lvl="1" algn="ctr">
              <a:lnSpc>
                <a:spcPct val="100000"/>
              </a:lnSpc>
              <a:spcBef>
                <a:spcPts val="0"/>
              </a:spcBef>
              <a:spcAft>
                <a:spcPts val="0"/>
              </a:spcAft>
              <a:buClr>
                <a:schemeClr val="accent1"/>
              </a:buClr>
              <a:buSzPts val="5100"/>
              <a:buNone/>
              <a:defRPr sz="5100">
                <a:solidFill>
                  <a:schemeClr val="accent1"/>
                </a:solidFill>
              </a:defRPr>
            </a:lvl2pPr>
            <a:lvl3pPr lvl="2" algn="ctr">
              <a:lnSpc>
                <a:spcPct val="100000"/>
              </a:lnSpc>
              <a:spcBef>
                <a:spcPts val="0"/>
              </a:spcBef>
              <a:spcAft>
                <a:spcPts val="0"/>
              </a:spcAft>
              <a:buClr>
                <a:schemeClr val="accent1"/>
              </a:buClr>
              <a:buSzPts val="5100"/>
              <a:buNone/>
              <a:defRPr sz="5100">
                <a:solidFill>
                  <a:schemeClr val="accent1"/>
                </a:solidFill>
              </a:defRPr>
            </a:lvl3pPr>
            <a:lvl4pPr lvl="3" algn="ctr">
              <a:lnSpc>
                <a:spcPct val="100000"/>
              </a:lnSpc>
              <a:spcBef>
                <a:spcPts val="0"/>
              </a:spcBef>
              <a:spcAft>
                <a:spcPts val="0"/>
              </a:spcAft>
              <a:buClr>
                <a:schemeClr val="accent1"/>
              </a:buClr>
              <a:buSzPts val="5100"/>
              <a:buNone/>
              <a:defRPr sz="5100">
                <a:solidFill>
                  <a:schemeClr val="accent1"/>
                </a:solidFill>
              </a:defRPr>
            </a:lvl4pPr>
            <a:lvl5pPr lvl="4" algn="ctr">
              <a:lnSpc>
                <a:spcPct val="100000"/>
              </a:lnSpc>
              <a:spcBef>
                <a:spcPts val="0"/>
              </a:spcBef>
              <a:spcAft>
                <a:spcPts val="0"/>
              </a:spcAft>
              <a:buClr>
                <a:schemeClr val="accent1"/>
              </a:buClr>
              <a:buSzPts val="5100"/>
              <a:buNone/>
              <a:defRPr sz="5100">
                <a:solidFill>
                  <a:schemeClr val="accent1"/>
                </a:solidFill>
              </a:defRPr>
            </a:lvl5pPr>
            <a:lvl6pPr lvl="5" algn="ctr">
              <a:lnSpc>
                <a:spcPct val="100000"/>
              </a:lnSpc>
              <a:spcBef>
                <a:spcPts val="0"/>
              </a:spcBef>
              <a:spcAft>
                <a:spcPts val="0"/>
              </a:spcAft>
              <a:buClr>
                <a:schemeClr val="accent1"/>
              </a:buClr>
              <a:buSzPts val="5100"/>
              <a:buNone/>
              <a:defRPr sz="5100">
                <a:solidFill>
                  <a:schemeClr val="accent1"/>
                </a:solidFill>
              </a:defRPr>
            </a:lvl6pPr>
            <a:lvl7pPr lvl="6" algn="ctr">
              <a:lnSpc>
                <a:spcPct val="100000"/>
              </a:lnSpc>
              <a:spcBef>
                <a:spcPts val="0"/>
              </a:spcBef>
              <a:spcAft>
                <a:spcPts val="0"/>
              </a:spcAft>
              <a:buClr>
                <a:schemeClr val="accent1"/>
              </a:buClr>
              <a:buSzPts val="5100"/>
              <a:buNone/>
              <a:defRPr sz="5100">
                <a:solidFill>
                  <a:schemeClr val="accent1"/>
                </a:solidFill>
              </a:defRPr>
            </a:lvl7pPr>
            <a:lvl8pPr lvl="7" algn="ctr">
              <a:lnSpc>
                <a:spcPct val="100000"/>
              </a:lnSpc>
              <a:spcBef>
                <a:spcPts val="0"/>
              </a:spcBef>
              <a:spcAft>
                <a:spcPts val="0"/>
              </a:spcAft>
              <a:buClr>
                <a:schemeClr val="accent1"/>
              </a:buClr>
              <a:buSzPts val="5100"/>
              <a:buNone/>
              <a:defRPr sz="5100">
                <a:solidFill>
                  <a:schemeClr val="accent1"/>
                </a:solidFill>
              </a:defRPr>
            </a:lvl8pPr>
            <a:lvl9pPr lvl="8" algn="ctr">
              <a:lnSpc>
                <a:spcPct val="100000"/>
              </a:lnSpc>
              <a:spcBef>
                <a:spcPts val="0"/>
              </a:spcBef>
              <a:spcAft>
                <a:spcPts val="0"/>
              </a:spcAft>
              <a:buClr>
                <a:schemeClr val="accent1"/>
              </a:buClr>
              <a:buSzPts val="5100"/>
              <a:buNone/>
              <a:defRPr sz="5100">
                <a:solidFill>
                  <a:schemeClr val="accent1"/>
                </a:solidFill>
              </a:defRPr>
            </a:lvl9pPr>
          </a:lstStyle>
          <a:p/>
        </p:txBody>
      </p:sp>
      <p:sp>
        <p:nvSpPr>
          <p:cNvPr id="302" name="Google Shape;302;p21"/>
          <p:cNvSpPr txBox="1"/>
          <p:nvPr>
            <p:ph idx="1" type="subTitle"/>
          </p:nvPr>
        </p:nvSpPr>
        <p:spPr>
          <a:xfrm>
            <a:off x="720038" y="3612975"/>
            <a:ext cx="2411400" cy="54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3" name="Google Shape;303;p21"/>
          <p:cNvSpPr txBox="1"/>
          <p:nvPr>
            <p:ph idx="5" type="subTitle"/>
          </p:nvPr>
        </p:nvSpPr>
        <p:spPr>
          <a:xfrm>
            <a:off x="6023616" y="3612975"/>
            <a:ext cx="2411400" cy="54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4" name="Google Shape;304;p21"/>
          <p:cNvSpPr txBox="1"/>
          <p:nvPr>
            <p:ph idx="6" type="subTitle"/>
          </p:nvPr>
        </p:nvSpPr>
        <p:spPr>
          <a:xfrm>
            <a:off x="3371848" y="3612975"/>
            <a:ext cx="2411400" cy="54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5" name="Google Shape;305;p21"/>
          <p:cNvSpPr/>
          <p:nvPr/>
        </p:nvSpPr>
        <p:spPr>
          <a:xfrm rot="10800000">
            <a:off x="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1"/>
          <p:cNvSpPr/>
          <p:nvPr/>
        </p:nvSpPr>
        <p:spPr>
          <a:xfrm rot="5400000">
            <a:off x="261993" y="-261900"/>
            <a:ext cx="353700" cy="877500"/>
          </a:xfrm>
          <a:prstGeom prst="rect">
            <a:avLst/>
          </a:prstGeom>
          <a:solidFill>
            <a:srgbClr val="3E675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1"/>
          <p:cNvSpPr/>
          <p:nvPr/>
        </p:nvSpPr>
        <p:spPr>
          <a:xfrm flipH="1" rot="10800000">
            <a:off x="8790293" y="-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1"/>
          <p:cNvSpPr/>
          <p:nvPr/>
        </p:nvSpPr>
        <p:spPr>
          <a:xfrm flipH="1" rot="-5400000">
            <a:off x="8528300" y="-262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1"/>
          <p:cNvSpPr/>
          <p:nvPr/>
        </p:nvSpPr>
        <p:spPr>
          <a:xfrm flipH="1">
            <a:off x="0" y="4267200"/>
            <a:ext cx="353700" cy="877500"/>
          </a:xfrm>
          <a:prstGeom prst="rect">
            <a:avLst/>
          </a:prstGeom>
          <a:solidFill>
            <a:srgbClr val="7D9A79"/>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1"/>
          <p:cNvSpPr/>
          <p:nvPr/>
        </p:nvSpPr>
        <p:spPr>
          <a:xfrm flipH="1" rot="5400000">
            <a:off x="261993" y="45291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1"/>
          <p:cNvSpPr/>
          <p:nvPr/>
        </p:nvSpPr>
        <p:spPr>
          <a:xfrm>
            <a:off x="8790293" y="4266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1"/>
          <p:cNvSpPr/>
          <p:nvPr/>
        </p:nvSpPr>
        <p:spPr>
          <a:xfrm rot="-5400000">
            <a:off x="8528300" y="4528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_2">
    <p:bg>
      <p:bgPr>
        <a:solidFill>
          <a:schemeClr val="accent3"/>
        </a:solidFill>
      </p:bgPr>
    </p:bg>
    <p:spTree>
      <p:nvGrpSpPr>
        <p:cNvPr id="313" name="Shape 313"/>
        <p:cNvGrpSpPr/>
        <p:nvPr/>
      </p:nvGrpSpPr>
      <p:grpSpPr>
        <a:xfrm>
          <a:off x="0" y="0"/>
          <a:ext cx="0" cy="0"/>
          <a:chOff x="0" y="0"/>
          <a:chExt cx="0" cy="0"/>
        </a:xfrm>
      </p:grpSpPr>
      <p:sp>
        <p:nvSpPr>
          <p:cNvPr id="314" name="Google Shape;314;p22"/>
          <p:cNvSpPr/>
          <p:nvPr/>
        </p:nvSpPr>
        <p:spPr>
          <a:xfrm rot="10800000">
            <a:off x="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2"/>
          <p:cNvSpPr/>
          <p:nvPr/>
        </p:nvSpPr>
        <p:spPr>
          <a:xfrm rot="5400000">
            <a:off x="261993" y="-2619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2"/>
          <p:cNvSpPr/>
          <p:nvPr/>
        </p:nvSpPr>
        <p:spPr>
          <a:xfrm flipH="1" rot="10800000">
            <a:off x="8790293" y="-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2"/>
          <p:cNvSpPr/>
          <p:nvPr/>
        </p:nvSpPr>
        <p:spPr>
          <a:xfrm flipH="1" rot="-5400000">
            <a:off x="8528300" y="-262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2"/>
          <p:cNvSpPr/>
          <p:nvPr/>
        </p:nvSpPr>
        <p:spPr>
          <a:xfrm flipH="1">
            <a:off x="0" y="42672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2"/>
          <p:cNvSpPr/>
          <p:nvPr/>
        </p:nvSpPr>
        <p:spPr>
          <a:xfrm flipH="1" rot="5400000">
            <a:off x="261993" y="45291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2"/>
          <p:cNvSpPr/>
          <p:nvPr/>
        </p:nvSpPr>
        <p:spPr>
          <a:xfrm>
            <a:off x="8790293" y="4266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2"/>
          <p:cNvSpPr/>
          <p:nvPr/>
        </p:nvSpPr>
        <p:spPr>
          <a:xfrm rot="-5400000">
            <a:off x="8528300" y="4528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2"/>
          <p:cNvSpPr txBox="1"/>
          <p:nvPr>
            <p:ph type="title"/>
          </p:nvPr>
        </p:nvSpPr>
        <p:spPr>
          <a:xfrm>
            <a:off x="1360050" y="619738"/>
            <a:ext cx="6423900" cy="86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100"/>
              <a:buNone/>
              <a:defRPr sz="5100">
                <a:solidFill>
                  <a:schemeClr val="accent1"/>
                </a:solidFill>
              </a:defRPr>
            </a:lvl1pPr>
            <a:lvl2pPr lvl="1" algn="ctr">
              <a:lnSpc>
                <a:spcPct val="100000"/>
              </a:lnSpc>
              <a:spcBef>
                <a:spcPts val="0"/>
              </a:spcBef>
              <a:spcAft>
                <a:spcPts val="0"/>
              </a:spcAft>
              <a:buClr>
                <a:schemeClr val="accent1"/>
              </a:buClr>
              <a:buSzPts val="5100"/>
              <a:buNone/>
              <a:defRPr sz="5100">
                <a:solidFill>
                  <a:schemeClr val="accent1"/>
                </a:solidFill>
              </a:defRPr>
            </a:lvl2pPr>
            <a:lvl3pPr lvl="2" algn="ctr">
              <a:lnSpc>
                <a:spcPct val="100000"/>
              </a:lnSpc>
              <a:spcBef>
                <a:spcPts val="0"/>
              </a:spcBef>
              <a:spcAft>
                <a:spcPts val="0"/>
              </a:spcAft>
              <a:buClr>
                <a:schemeClr val="accent1"/>
              </a:buClr>
              <a:buSzPts val="5100"/>
              <a:buNone/>
              <a:defRPr sz="5100">
                <a:solidFill>
                  <a:schemeClr val="accent1"/>
                </a:solidFill>
              </a:defRPr>
            </a:lvl3pPr>
            <a:lvl4pPr lvl="3" algn="ctr">
              <a:lnSpc>
                <a:spcPct val="100000"/>
              </a:lnSpc>
              <a:spcBef>
                <a:spcPts val="0"/>
              </a:spcBef>
              <a:spcAft>
                <a:spcPts val="0"/>
              </a:spcAft>
              <a:buClr>
                <a:schemeClr val="accent1"/>
              </a:buClr>
              <a:buSzPts val="5100"/>
              <a:buNone/>
              <a:defRPr sz="5100">
                <a:solidFill>
                  <a:schemeClr val="accent1"/>
                </a:solidFill>
              </a:defRPr>
            </a:lvl4pPr>
            <a:lvl5pPr lvl="4" algn="ctr">
              <a:lnSpc>
                <a:spcPct val="100000"/>
              </a:lnSpc>
              <a:spcBef>
                <a:spcPts val="0"/>
              </a:spcBef>
              <a:spcAft>
                <a:spcPts val="0"/>
              </a:spcAft>
              <a:buClr>
                <a:schemeClr val="accent1"/>
              </a:buClr>
              <a:buSzPts val="5100"/>
              <a:buNone/>
              <a:defRPr sz="5100">
                <a:solidFill>
                  <a:schemeClr val="accent1"/>
                </a:solidFill>
              </a:defRPr>
            </a:lvl5pPr>
            <a:lvl6pPr lvl="5" algn="ctr">
              <a:lnSpc>
                <a:spcPct val="100000"/>
              </a:lnSpc>
              <a:spcBef>
                <a:spcPts val="0"/>
              </a:spcBef>
              <a:spcAft>
                <a:spcPts val="0"/>
              </a:spcAft>
              <a:buClr>
                <a:schemeClr val="accent1"/>
              </a:buClr>
              <a:buSzPts val="5100"/>
              <a:buNone/>
              <a:defRPr sz="5100">
                <a:solidFill>
                  <a:schemeClr val="accent1"/>
                </a:solidFill>
              </a:defRPr>
            </a:lvl6pPr>
            <a:lvl7pPr lvl="6" algn="ctr">
              <a:lnSpc>
                <a:spcPct val="100000"/>
              </a:lnSpc>
              <a:spcBef>
                <a:spcPts val="0"/>
              </a:spcBef>
              <a:spcAft>
                <a:spcPts val="0"/>
              </a:spcAft>
              <a:buClr>
                <a:schemeClr val="accent1"/>
              </a:buClr>
              <a:buSzPts val="5100"/>
              <a:buNone/>
              <a:defRPr sz="5100">
                <a:solidFill>
                  <a:schemeClr val="accent1"/>
                </a:solidFill>
              </a:defRPr>
            </a:lvl7pPr>
            <a:lvl8pPr lvl="7" algn="ctr">
              <a:lnSpc>
                <a:spcPct val="100000"/>
              </a:lnSpc>
              <a:spcBef>
                <a:spcPts val="0"/>
              </a:spcBef>
              <a:spcAft>
                <a:spcPts val="0"/>
              </a:spcAft>
              <a:buClr>
                <a:schemeClr val="accent1"/>
              </a:buClr>
              <a:buSzPts val="5100"/>
              <a:buNone/>
              <a:defRPr sz="5100">
                <a:solidFill>
                  <a:schemeClr val="accent1"/>
                </a:solidFill>
              </a:defRPr>
            </a:lvl8pPr>
            <a:lvl9pPr lvl="8" algn="ctr">
              <a:lnSpc>
                <a:spcPct val="100000"/>
              </a:lnSpc>
              <a:spcBef>
                <a:spcPts val="0"/>
              </a:spcBef>
              <a:spcAft>
                <a:spcPts val="0"/>
              </a:spcAft>
              <a:buClr>
                <a:schemeClr val="accent1"/>
              </a:buClr>
              <a:buSzPts val="5100"/>
              <a:buNone/>
              <a:defRPr sz="5100">
                <a:solidFill>
                  <a:schemeClr val="accent1"/>
                </a:solidFill>
              </a:defRPr>
            </a:lvl9pPr>
          </a:lstStyle>
          <a:p/>
        </p:txBody>
      </p:sp>
      <p:sp>
        <p:nvSpPr>
          <p:cNvPr id="323" name="Google Shape;323;p22"/>
          <p:cNvSpPr txBox="1"/>
          <p:nvPr>
            <p:ph idx="2" type="title"/>
          </p:nvPr>
        </p:nvSpPr>
        <p:spPr>
          <a:xfrm>
            <a:off x="1360050" y="1984968"/>
            <a:ext cx="6423900" cy="86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100"/>
              <a:buNone/>
              <a:defRPr sz="5100">
                <a:solidFill>
                  <a:schemeClr val="accent1"/>
                </a:solidFill>
              </a:defRPr>
            </a:lvl1pPr>
            <a:lvl2pPr lvl="1" algn="ctr">
              <a:lnSpc>
                <a:spcPct val="100000"/>
              </a:lnSpc>
              <a:spcBef>
                <a:spcPts val="0"/>
              </a:spcBef>
              <a:spcAft>
                <a:spcPts val="0"/>
              </a:spcAft>
              <a:buClr>
                <a:schemeClr val="accent1"/>
              </a:buClr>
              <a:buSzPts val="5100"/>
              <a:buNone/>
              <a:defRPr sz="5100">
                <a:solidFill>
                  <a:schemeClr val="accent1"/>
                </a:solidFill>
              </a:defRPr>
            </a:lvl2pPr>
            <a:lvl3pPr lvl="2" algn="ctr">
              <a:lnSpc>
                <a:spcPct val="100000"/>
              </a:lnSpc>
              <a:spcBef>
                <a:spcPts val="0"/>
              </a:spcBef>
              <a:spcAft>
                <a:spcPts val="0"/>
              </a:spcAft>
              <a:buClr>
                <a:schemeClr val="accent1"/>
              </a:buClr>
              <a:buSzPts val="5100"/>
              <a:buNone/>
              <a:defRPr sz="5100">
                <a:solidFill>
                  <a:schemeClr val="accent1"/>
                </a:solidFill>
              </a:defRPr>
            </a:lvl3pPr>
            <a:lvl4pPr lvl="3" algn="ctr">
              <a:lnSpc>
                <a:spcPct val="100000"/>
              </a:lnSpc>
              <a:spcBef>
                <a:spcPts val="0"/>
              </a:spcBef>
              <a:spcAft>
                <a:spcPts val="0"/>
              </a:spcAft>
              <a:buClr>
                <a:schemeClr val="accent1"/>
              </a:buClr>
              <a:buSzPts val="5100"/>
              <a:buNone/>
              <a:defRPr sz="5100">
                <a:solidFill>
                  <a:schemeClr val="accent1"/>
                </a:solidFill>
              </a:defRPr>
            </a:lvl4pPr>
            <a:lvl5pPr lvl="4" algn="ctr">
              <a:lnSpc>
                <a:spcPct val="100000"/>
              </a:lnSpc>
              <a:spcBef>
                <a:spcPts val="0"/>
              </a:spcBef>
              <a:spcAft>
                <a:spcPts val="0"/>
              </a:spcAft>
              <a:buClr>
                <a:schemeClr val="accent1"/>
              </a:buClr>
              <a:buSzPts val="5100"/>
              <a:buNone/>
              <a:defRPr sz="5100">
                <a:solidFill>
                  <a:schemeClr val="accent1"/>
                </a:solidFill>
              </a:defRPr>
            </a:lvl5pPr>
            <a:lvl6pPr lvl="5" algn="ctr">
              <a:lnSpc>
                <a:spcPct val="100000"/>
              </a:lnSpc>
              <a:spcBef>
                <a:spcPts val="0"/>
              </a:spcBef>
              <a:spcAft>
                <a:spcPts val="0"/>
              </a:spcAft>
              <a:buClr>
                <a:schemeClr val="accent1"/>
              </a:buClr>
              <a:buSzPts val="5100"/>
              <a:buNone/>
              <a:defRPr sz="5100">
                <a:solidFill>
                  <a:schemeClr val="accent1"/>
                </a:solidFill>
              </a:defRPr>
            </a:lvl6pPr>
            <a:lvl7pPr lvl="6" algn="ctr">
              <a:lnSpc>
                <a:spcPct val="100000"/>
              </a:lnSpc>
              <a:spcBef>
                <a:spcPts val="0"/>
              </a:spcBef>
              <a:spcAft>
                <a:spcPts val="0"/>
              </a:spcAft>
              <a:buClr>
                <a:schemeClr val="accent1"/>
              </a:buClr>
              <a:buSzPts val="5100"/>
              <a:buNone/>
              <a:defRPr sz="5100">
                <a:solidFill>
                  <a:schemeClr val="accent1"/>
                </a:solidFill>
              </a:defRPr>
            </a:lvl7pPr>
            <a:lvl8pPr lvl="7" algn="ctr">
              <a:lnSpc>
                <a:spcPct val="100000"/>
              </a:lnSpc>
              <a:spcBef>
                <a:spcPts val="0"/>
              </a:spcBef>
              <a:spcAft>
                <a:spcPts val="0"/>
              </a:spcAft>
              <a:buClr>
                <a:schemeClr val="accent1"/>
              </a:buClr>
              <a:buSzPts val="5100"/>
              <a:buNone/>
              <a:defRPr sz="5100">
                <a:solidFill>
                  <a:schemeClr val="accent1"/>
                </a:solidFill>
              </a:defRPr>
            </a:lvl8pPr>
            <a:lvl9pPr lvl="8" algn="ctr">
              <a:lnSpc>
                <a:spcPct val="100000"/>
              </a:lnSpc>
              <a:spcBef>
                <a:spcPts val="0"/>
              </a:spcBef>
              <a:spcAft>
                <a:spcPts val="0"/>
              </a:spcAft>
              <a:buClr>
                <a:schemeClr val="accent1"/>
              </a:buClr>
              <a:buSzPts val="5100"/>
              <a:buNone/>
              <a:defRPr sz="5100">
                <a:solidFill>
                  <a:schemeClr val="accent1"/>
                </a:solidFill>
              </a:defRPr>
            </a:lvl9pPr>
          </a:lstStyle>
          <a:p/>
        </p:txBody>
      </p:sp>
      <p:sp>
        <p:nvSpPr>
          <p:cNvPr id="324" name="Google Shape;324;p22"/>
          <p:cNvSpPr txBox="1"/>
          <p:nvPr>
            <p:ph idx="3" type="title"/>
          </p:nvPr>
        </p:nvSpPr>
        <p:spPr>
          <a:xfrm>
            <a:off x="1359150" y="3349285"/>
            <a:ext cx="6425700" cy="86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100"/>
              <a:buNone/>
              <a:defRPr sz="5100">
                <a:solidFill>
                  <a:schemeClr val="accent1"/>
                </a:solidFill>
              </a:defRPr>
            </a:lvl1pPr>
            <a:lvl2pPr lvl="1" algn="ctr">
              <a:lnSpc>
                <a:spcPct val="100000"/>
              </a:lnSpc>
              <a:spcBef>
                <a:spcPts val="0"/>
              </a:spcBef>
              <a:spcAft>
                <a:spcPts val="0"/>
              </a:spcAft>
              <a:buClr>
                <a:schemeClr val="accent1"/>
              </a:buClr>
              <a:buSzPts val="5100"/>
              <a:buNone/>
              <a:defRPr sz="5100">
                <a:solidFill>
                  <a:schemeClr val="accent1"/>
                </a:solidFill>
              </a:defRPr>
            </a:lvl2pPr>
            <a:lvl3pPr lvl="2" algn="ctr">
              <a:lnSpc>
                <a:spcPct val="100000"/>
              </a:lnSpc>
              <a:spcBef>
                <a:spcPts val="0"/>
              </a:spcBef>
              <a:spcAft>
                <a:spcPts val="0"/>
              </a:spcAft>
              <a:buClr>
                <a:schemeClr val="accent1"/>
              </a:buClr>
              <a:buSzPts val="5100"/>
              <a:buNone/>
              <a:defRPr sz="5100">
                <a:solidFill>
                  <a:schemeClr val="accent1"/>
                </a:solidFill>
              </a:defRPr>
            </a:lvl3pPr>
            <a:lvl4pPr lvl="3" algn="ctr">
              <a:lnSpc>
                <a:spcPct val="100000"/>
              </a:lnSpc>
              <a:spcBef>
                <a:spcPts val="0"/>
              </a:spcBef>
              <a:spcAft>
                <a:spcPts val="0"/>
              </a:spcAft>
              <a:buClr>
                <a:schemeClr val="accent1"/>
              </a:buClr>
              <a:buSzPts val="5100"/>
              <a:buNone/>
              <a:defRPr sz="5100">
                <a:solidFill>
                  <a:schemeClr val="accent1"/>
                </a:solidFill>
              </a:defRPr>
            </a:lvl4pPr>
            <a:lvl5pPr lvl="4" algn="ctr">
              <a:lnSpc>
                <a:spcPct val="100000"/>
              </a:lnSpc>
              <a:spcBef>
                <a:spcPts val="0"/>
              </a:spcBef>
              <a:spcAft>
                <a:spcPts val="0"/>
              </a:spcAft>
              <a:buClr>
                <a:schemeClr val="accent1"/>
              </a:buClr>
              <a:buSzPts val="5100"/>
              <a:buNone/>
              <a:defRPr sz="5100">
                <a:solidFill>
                  <a:schemeClr val="accent1"/>
                </a:solidFill>
              </a:defRPr>
            </a:lvl5pPr>
            <a:lvl6pPr lvl="5" algn="ctr">
              <a:lnSpc>
                <a:spcPct val="100000"/>
              </a:lnSpc>
              <a:spcBef>
                <a:spcPts val="0"/>
              </a:spcBef>
              <a:spcAft>
                <a:spcPts val="0"/>
              </a:spcAft>
              <a:buClr>
                <a:schemeClr val="accent1"/>
              </a:buClr>
              <a:buSzPts val="5100"/>
              <a:buNone/>
              <a:defRPr sz="5100">
                <a:solidFill>
                  <a:schemeClr val="accent1"/>
                </a:solidFill>
              </a:defRPr>
            </a:lvl6pPr>
            <a:lvl7pPr lvl="6" algn="ctr">
              <a:lnSpc>
                <a:spcPct val="100000"/>
              </a:lnSpc>
              <a:spcBef>
                <a:spcPts val="0"/>
              </a:spcBef>
              <a:spcAft>
                <a:spcPts val="0"/>
              </a:spcAft>
              <a:buClr>
                <a:schemeClr val="accent1"/>
              </a:buClr>
              <a:buSzPts val="5100"/>
              <a:buNone/>
              <a:defRPr sz="5100">
                <a:solidFill>
                  <a:schemeClr val="accent1"/>
                </a:solidFill>
              </a:defRPr>
            </a:lvl7pPr>
            <a:lvl8pPr lvl="7" algn="ctr">
              <a:lnSpc>
                <a:spcPct val="100000"/>
              </a:lnSpc>
              <a:spcBef>
                <a:spcPts val="0"/>
              </a:spcBef>
              <a:spcAft>
                <a:spcPts val="0"/>
              </a:spcAft>
              <a:buClr>
                <a:schemeClr val="accent1"/>
              </a:buClr>
              <a:buSzPts val="5100"/>
              <a:buNone/>
              <a:defRPr sz="5100">
                <a:solidFill>
                  <a:schemeClr val="accent1"/>
                </a:solidFill>
              </a:defRPr>
            </a:lvl8pPr>
            <a:lvl9pPr lvl="8" algn="ctr">
              <a:lnSpc>
                <a:spcPct val="100000"/>
              </a:lnSpc>
              <a:spcBef>
                <a:spcPts val="0"/>
              </a:spcBef>
              <a:spcAft>
                <a:spcPts val="0"/>
              </a:spcAft>
              <a:buClr>
                <a:schemeClr val="accent1"/>
              </a:buClr>
              <a:buSzPts val="5100"/>
              <a:buNone/>
              <a:defRPr sz="5100">
                <a:solidFill>
                  <a:schemeClr val="accent1"/>
                </a:solidFill>
              </a:defRPr>
            </a:lvl9pPr>
          </a:lstStyle>
          <a:p/>
        </p:txBody>
      </p:sp>
      <p:sp>
        <p:nvSpPr>
          <p:cNvPr id="325" name="Google Shape;325;p22"/>
          <p:cNvSpPr txBox="1"/>
          <p:nvPr>
            <p:ph idx="1" type="subTitle"/>
          </p:nvPr>
        </p:nvSpPr>
        <p:spPr>
          <a:xfrm>
            <a:off x="2212800" y="1407213"/>
            <a:ext cx="4718400" cy="4023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26" name="Google Shape;326;p22"/>
          <p:cNvSpPr txBox="1"/>
          <p:nvPr>
            <p:ph idx="4" type="subTitle"/>
          </p:nvPr>
        </p:nvSpPr>
        <p:spPr>
          <a:xfrm>
            <a:off x="2212800" y="4136762"/>
            <a:ext cx="4718400" cy="4023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27" name="Google Shape;327;p22"/>
          <p:cNvSpPr txBox="1"/>
          <p:nvPr>
            <p:ph idx="5" type="subTitle"/>
          </p:nvPr>
        </p:nvSpPr>
        <p:spPr>
          <a:xfrm>
            <a:off x="2212800" y="2771987"/>
            <a:ext cx="4718400" cy="4023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9_1">
    <p:bg>
      <p:bgPr>
        <a:solidFill>
          <a:schemeClr val="accent3"/>
        </a:solidFill>
      </p:bgPr>
    </p:bg>
    <p:spTree>
      <p:nvGrpSpPr>
        <p:cNvPr id="328" name="Shape 328"/>
        <p:cNvGrpSpPr/>
        <p:nvPr/>
      </p:nvGrpSpPr>
      <p:grpSpPr>
        <a:xfrm>
          <a:off x="0" y="0"/>
          <a:ext cx="0" cy="0"/>
          <a:chOff x="0" y="0"/>
          <a:chExt cx="0" cy="0"/>
        </a:xfrm>
      </p:grpSpPr>
      <p:sp>
        <p:nvSpPr>
          <p:cNvPr id="329" name="Google Shape;329;p23"/>
          <p:cNvSpPr txBox="1"/>
          <p:nvPr>
            <p:ph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l">
              <a:lnSpc>
                <a:spcPct val="100000"/>
              </a:lnSpc>
              <a:spcBef>
                <a:spcPts val="0"/>
              </a:spcBef>
              <a:spcAft>
                <a:spcPts val="0"/>
              </a:spcAft>
              <a:buClr>
                <a:schemeClr val="dk2"/>
              </a:buClr>
              <a:buSzPts val="4000"/>
              <a:buNone/>
              <a:defRPr>
                <a:solidFill>
                  <a:schemeClr val="dk2"/>
                </a:solidFill>
              </a:defRPr>
            </a:lvl2pPr>
            <a:lvl3pPr lvl="2" algn="l">
              <a:lnSpc>
                <a:spcPct val="100000"/>
              </a:lnSpc>
              <a:spcBef>
                <a:spcPts val="0"/>
              </a:spcBef>
              <a:spcAft>
                <a:spcPts val="0"/>
              </a:spcAft>
              <a:buClr>
                <a:schemeClr val="dk2"/>
              </a:buClr>
              <a:buSzPts val="4000"/>
              <a:buNone/>
              <a:defRPr>
                <a:solidFill>
                  <a:schemeClr val="dk2"/>
                </a:solidFill>
              </a:defRPr>
            </a:lvl3pPr>
            <a:lvl4pPr lvl="3" algn="l">
              <a:lnSpc>
                <a:spcPct val="100000"/>
              </a:lnSpc>
              <a:spcBef>
                <a:spcPts val="0"/>
              </a:spcBef>
              <a:spcAft>
                <a:spcPts val="0"/>
              </a:spcAft>
              <a:buClr>
                <a:schemeClr val="dk2"/>
              </a:buClr>
              <a:buSzPts val="4000"/>
              <a:buNone/>
              <a:defRPr>
                <a:solidFill>
                  <a:schemeClr val="dk2"/>
                </a:solidFill>
              </a:defRPr>
            </a:lvl4pPr>
            <a:lvl5pPr lvl="4" algn="l">
              <a:lnSpc>
                <a:spcPct val="100000"/>
              </a:lnSpc>
              <a:spcBef>
                <a:spcPts val="0"/>
              </a:spcBef>
              <a:spcAft>
                <a:spcPts val="0"/>
              </a:spcAft>
              <a:buClr>
                <a:schemeClr val="dk2"/>
              </a:buClr>
              <a:buSzPts val="4000"/>
              <a:buNone/>
              <a:defRPr>
                <a:solidFill>
                  <a:schemeClr val="dk2"/>
                </a:solidFill>
              </a:defRPr>
            </a:lvl5pPr>
            <a:lvl6pPr lvl="5" algn="l">
              <a:lnSpc>
                <a:spcPct val="100000"/>
              </a:lnSpc>
              <a:spcBef>
                <a:spcPts val="0"/>
              </a:spcBef>
              <a:spcAft>
                <a:spcPts val="0"/>
              </a:spcAft>
              <a:buClr>
                <a:schemeClr val="dk2"/>
              </a:buClr>
              <a:buSzPts val="4000"/>
              <a:buNone/>
              <a:defRPr>
                <a:solidFill>
                  <a:schemeClr val="dk2"/>
                </a:solidFill>
              </a:defRPr>
            </a:lvl6pPr>
            <a:lvl7pPr lvl="6" algn="l">
              <a:lnSpc>
                <a:spcPct val="100000"/>
              </a:lnSpc>
              <a:spcBef>
                <a:spcPts val="0"/>
              </a:spcBef>
              <a:spcAft>
                <a:spcPts val="0"/>
              </a:spcAft>
              <a:buClr>
                <a:schemeClr val="dk2"/>
              </a:buClr>
              <a:buSzPts val="4000"/>
              <a:buNone/>
              <a:defRPr>
                <a:solidFill>
                  <a:schemeClr val="dk2"/>
                </a:solidFill>
              </a:defRPr>
            </a:lvl7pPr>
            <a:lvl8pPr lvl="7" algn="l">
              <a:lnSpc>
                <a:spcPct val="100000"/>
              </a:lnSpc>
              <a:spcBef>
                <a:spcPts val="0"/>
              </a:spcBef>
              <a:spcAft>
                <a:spcPts val="0"/>
              </a:spcAft>
              <a:buClr>
                <a:schemeClr val="dk2"/>
              </a:buClr>
              <a:buSzPts val="4000"/>
              <a:buNone/>
              <a:defRPr>
                <a:solidFill>
                  <a:schemeClr val="dk2"/>
                </a:solidFill>
              </a:defRPr>
            </a:lvl8pPr>
            <a:lvl9pPr lvl="8" algn="l">
              <a:lnSpc>
                <a:spcPct val="100000"/>
              </a:lnSpc>
              <a:spcBef>
                <a:spcPts val="0"/>
              </a:spcBef>
              <a:spcAft>
                <a:spcPts val="0"/>
              </a:spcAft>
              <a:buClr>
                <a:schemeClr val="dk2"/>
              </a:buClr>
              <a:buSzPts val="4000"/>
              <a:buNone/>
              <a:defRPr>
                <a:solidFill>
                  <a:schemeClr val="dk2"/>
                </a:solidFill>
              </a:defRPr>
            </a:lvl9pPr>
          </a:lstStyle>
          <a:p/>
        </p:txBody>
      </p:sp>
      <p:sp>
        <p:nvSpPr>
          <p:cNvPr id="330" name="Google Shape;330;p23"/>
          <p:cNvSpPr txBox="1"/>
          <p:nvPr>
            <p:ph idx="1" type="subTitle"/>
          </p:nvPr>
        </p:nvSpPr>
        <p:spPr>
          <a:xfrm>
            <a:off x="715494" y="3612975"/>
            <a:ext cx="2411400" cy="54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1" name="Google Shape;331;p23"/>
          <p:cNvSpPr txBox="1"/>
          <p:nvPr>
            <p:ph idx="2" type="subTitle"/>
          </p:nvPr>
        </p:nvSpPr>
        <p:spPr>
          <a:xfrm>
            <a:off x="6024389" y="3612975"/>
            <a:ext cx="2411400" cy="54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2" name="Google Shape;332;p23"/>
          <p:cNvSpPr txBox="1"/>
          <p:nvPr>
            <p:ph idx="3" type="subTitle"/>
          </p:nvPr>
        </p:nvSpPr>
        <p:spPr>
          <a:xfrm>
            <a:off x="3371848" y="3612975"/>
            <a:ext cx="2411400" cy="54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 name="Google Shape;333;p23"/>
          <p:cNvSpPr txBox="1"/>
          <p:nvPr>
            <p:ph idx="4" type="title"/>
          </p:nvPr>
        </p:nvSpPr>
        <p:spPr>
          <a:xfrm>
            <a:off x="760794" y="3163806"/>
            <a:ext cx="23208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334" name="Google Shape;334;p23"/>
          <p:cNvSpPr txBox="1"/>
          <p:nvPr>
            <p:ph idx="5" type="title"/>
          </p:nvPr>
        </p:nvSpPr>
        <p:spPr>
          <a:xfrm>
            <a:off x="6069689" y="3163800"/>
            <a:ext cx="23208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335" name="Google Shape;335;p23"/>
          <p:cNvSpPr txBox="1"/>
          <p:nvPr>
            <p:ph idx="6" type="title"/>
          </p:nvPr>
        </p:nvSpPr>
        <p:spPr>
          <a:xfrm>
            <a:off x="3417148" y="3163817"/>
            <a:ext cx="23208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336" name="Google Shape;336;p23"/>
          <p:cNvSpPr/>
          <p:nvPr/>
        </p:nvSpPr>
        <p:spPr>
          <a:xfrm flipH="1" rot="-5400000">
            <a:off x="8528250" y="-261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3"/>
          <p:cNvSpPr/>
          <p:nvPr/>
        </p:nvSpPr>
        <p:spPr>
          <a:xfrm flipH="1" rot="10800000">
            <a:off x="8790243"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3"/>
          <p:cNvSpPr/>
          <p:nvPr/>
        </p:nvSpPr>
        <p:spPr>
          <a:xfrm>
            <a:off x="8790293" y="42660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3"/>
          <p:cNvSpPr/>
          <p:nvPr/>
        </p:nvSpPr>
        <p:spPr>
          <a:xfrm rot="-5400000">
            <a:off x="8528300" y="4527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3"/>
          <p:cNvSpPr/>
          <p:nvPr/>
        </p:nvSpPr>
        <p:spPr>
          <a:xfrm rot="5400000">
            <a:off x="262043" y="-261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3"/>
          <p:cNvSpPr/>
          <p:nvPr/>
        </p:nvSpPr>
        <p:spPr>
          <a:xfrm rot="10800000">
            <a:off x="5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3"/>
          <p:cNvSpPr/>
          <p:nvPr/>
        </p:nvSpPr>
        <p:spPr>
          <a:xfrm flipH="1">
            <a:off x="0" y="42660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3"/>
          <p:cNvSpPr/>
          <p:nvPr/>
        </p:nvSpPr>
        <p:spPr>
          <a:xfrm flipH="1" rot="5400000">
            <a:off x="261993" y="4527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9_1_3">
    <p:bg>
      <p:bgPr>
        <a:solidFill>
          <a:schemeClr val="accent3"/>
        </a:solidFill>
      </p:bgPr>
    </p:bg>
    <p:spTree>
      <p:nvGrpSpPr>
        <p:cNvPr id="344" name="Shape 344"/>
        <p:cNvGrpSpPr/>
        <p:nvPr/>
      </p:nvGrpSpPr>
      <p:grpSpPr>
        <a:xfrm>
          <a:off x="0" y="0"/>
          <a:ext cx="0" cy="0"/>
          <a:chOff x="0" y="0"/>
          <a:chExt cx="0" cy="0"/>
        </a:xfrm>
      </p:grpSpPr>
      <p:sp>
        <p:nvSpPr>
          <p:cNvPr id="345" name="Google Shape;345;p24"/>
          <p:cNvSpPr txBox="1"/>
          <p:nvPr>
            <p:ph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l">
              <a:lnSpc>
                <a:spcPct val="100000"/>
              </a:lnSpc>
              <a:spcBef>
                <a:spcPts val="0"/>
              </a:spcBef>
              <a:spcAft>
                <a:spcPts val="0"/>
              </a:spcAft>
              <a:buClr>
                <a:schemeClr val="dk2"/>
              </a:buClr>
              <a:buSzPts val="4000"/>
              <a:buNone/>
              <a:defRPr>
                <a:solidFill>
                  <a:schemeClr val="dk2"/>
                </a:solidFill>
              </a:defRPr>
            </a:lvl2pPr>
            <a:lvl3pPr lvl="2" algn="l">
              <a:lnSpc>
                <a:spcPct val="100000"/>
              </a:lnSpc>
              <a:spcBef>
                <a:spcPts val="0"/>
              </a:spcBef>
              <a:spcAft>
                <a:spcPts val="0"/>
              </a:spcAft>
              <a:buClr>
                <a:schemeClr val="dk2"/>
              </a:buClr>
              <a:buSzPts val="4000"/>
              <a:buNone/>
              <a:defRPr>
                <a:solidFill>
                  <a:schemeClr val="dk2"/>
                </a:solidFill>
              </a:defRPr>
            </a:lvl3pPr>
            <a:lvl4pPr lvl="3" algn="l">
              <a:lnSpc>
                <a:spcPct val="100000"/>
              </a:lnSpc>
              <a:spcBef>
                <a:spcPts val="0"/>
              </a:spcBef>
              <a:spcAft>
                <a:spcPts val="0"/>
              </a:spcAft>
              <a:buClr>
                <a:schemeClr val="dk2"/>
              </a:buClr>
              <a:buSzPts val="4000"/>
              <a:buNone/>
              <a:defRPr>
                <a:solidFill>
                  <a:schemeClr val="dk2"/>
                </a:solidFill>
              </a:defRPr>
            </a:lvl4pPr>
            <a:lvl5pPr lvl="4" algn="l">
              <a:lnSpc>
                <a:spcPct val="100000"/>
              </a:lnSpc>
              <a:spcBef>
                <a:spcPts val="0"/>
              </a:spcBef>
              <a:spcAft>
                <a:spcPts val="0"/>
              </a:spcAft>
              <a:buClr>
                <a:schemeClr val="dk2"/>
              </a:buClr>
              <a:buSzPts val="4000"/>
              <a:buNone/>
              <a:defRPr>
                <a:solidFill>
                  <a:schemeClr val="dk2"/>
                </a:solidFill>
              </a:defRPr>
            </a:lvl5pPr>
            <a:lvl6pPr lvl="5" algn="l">
              <a:lnSpc>
                <a:spcPct val="100000"/>
              </a:lnSpc>
              <a:spcBef>
                <a:spcPts val="0"/>
              </a:spcBef>
              <a:spcAft>
                <a:spcPts val="0"/>
              </a:spcAft>
              <a:buClr>
                <a:schemeClr val="dk2"/>
              </a:buClr>
              <a:buSzPts val="4000"/>
              <a:buNone/>
              <a:defRPr>
                <a:solidFill>
                  <a:schemeClr val="dk2"/>
                </a:solidFill>
              </a:defRPr>
            </a:lvl6pPr>
            <a:lvl7pPr lvl="6" algn="l">
              <a:lnSpc>
                <a:spcPct val="100000"/>
              </a:lnSpc>
              <a:spcBef>
                <a:spcPts val="0"/>
              </a:spcBef>
              <a:spcAft>
                <a:spcPts val="0"/>
              </a:spcAft>
              <a:buClr>
                <a:schemeClr val="dk2"/>
              </a:buClr>
              <a:buSzPts val="4000"/>
              <a:buNone/>
              <a:defRPr>
                <a:solidFill>
                  <a:schemeClr val="dk2"/>
                </a:solidFill>
              </a:defRPr>
            </a:lvl7pPr>
            <a:lvl8pPr lvl="7" algn="l">
              <a:lnSpc>
                <a:spcPct val="100000"/>
              </a:lnSpc>
              <a:spcBef>
                <a:spcPts val="0"/>
              </a:spcBef>
              <a:spcAft>
                <a:spcPts val="0"/>
              </a:spcAft>
              <a:buClr>
                <a:schemeClr val="dk2"/>
              </a:buClr>
              <a:buSzPts val="4000"/>
              <a:buNone/>
              <a:defRPr>
                <a:solidFill>
                  <a:schemeClr val="dk2"/>
                </a:solidFill>
              </a:defRPr>
            </a:lvl8pPr>
            <a:lvl9pPr lvl="8" algn="l">
              <a:lnSpc>
                <a:spcPct val="100000"/>
              </a:lnSpc>
              <a:spcBef>
                <a:spcPts val="0"/>
              </a:spcBef>
              <a:spcAft>
                <a:spcPts val="0"/>
              </a:spcAft>
              <a:buClr>
                <a:schemeClr val="dk2"/>
              </a:buClr>
              <a:buSzPts val="4000"/>
              <a:buNone/>
              <a:defRPr>
                <a:solidFill>
                  <a:schemeClr val="dk2"/>
                </a:solidFill>
              </a:defRPr>
            </a:lvl9pPr>
          </a:lstStyle>
          <a:p/>
        </p:txBody>
      </p:sp>
      <p:sp>
        <p:nvSpPr>
          <p:cNvPr id="346" name="Google Shape;346;p24"/>
          <p:cNvSpPr txBox="1"/>
          <p:nvPr>
            <p:ph idx="1" type="subTitle"/>
          </p:nvPr>
        </p:nvSpPr>
        <p:spPr>
          <a:xfrm>
            <a:off x="861300" y="3112513"/>
            <a:ext cx="1571700" cy="939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400"/>
            </a:lvl1pPr>
            <a:lvl2pPr lvl="1" algn="ctr">
              <a:lnSpc>
                <a:spcPct val="115000"/>
              </a:lnSpc>
              <a:spcBef>
                <a:spcPts val="160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p:txBody>
      </p:sp>
      <p:sp>
        <p:nvSpPr>
          <p:cNvPr id="347" name="Google Shape;347;p24"/>
          <p:cNvSpPr txBox="1"/>
          <p:nvPr>
            <p:ph idx="2" type="subTitle"/>
          </p:nvPr>
        </p:nvSpPr>
        <p:spPr>
          <a:xfrm>
            <a:off x="2811200" y="3112513"/>
            <a:ext cx="1571700" cy="939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400"/>
            </a:lvl1pPr>
            <a:lvl2pPr lvl="1" algn="ctr">
              <a:lnSpc>
                <a:spcPct val="115000"/>
              </a:lnSpc>
              <a:spcBef>
                <a:spcPts val="160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p:txBody>
      </p:sp>
      <p:sp>
        <p:nvSpPr>
          <p:cNvPr id="348" name="Google Shape;348;p24"/>
          <p:cNvSpPr txBox="1"/>
          <p:nvPr>
            <p:ph idx="3" type="subTitle"/>
          </p:nvPr>
        </p:nvSpPr>
        <p:spPr>
          <a:xfrm>
            <a:off x="4761100" y="3112513"/>
            <a:ext cx="1571700" cy="939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400"/>
            </a:lvl1pPr>
            <a:lvl2pPr lvl="1" algn="ctr">
              <a:lnSpc>
                <a:spcPct val="115000"/>
              </a:lnSpc>
              <a:spcBef>
                <a:spcPts val="160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p:txBody>
      </p:sp>
      <p:sp>
        <p:nvSpPr>
          <p:cNvPr id="349" name="Google Shape;349;p24"/>
          <p:cNvSpPr txBox="1"/>
          <p:nvPr>
            <p:ph idx="4" type="subTitle"/>
          </p:nvPr>
        </p:nvSpPr>
        <p:spPr>
          <a:xfrm>
            <a:off x="736350" y="2459621"/>
            <a:ext cx="1821600" cy="65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500">
                <a:solidFill>
                  <a:schemeClr val="accent1"/>
                </a:solidFill>
                <a:latin typeface="Bebas Neue"/>
                <a:ea typeface="Bebas Neue"/>
                <a:cs typeface="Bebas Neue"/>
                <a:sym typeface="Bebas Neue"/>
              </a:defRPr>
            </a:lvl1pPr>
            <a:lvl2pPr lvl="1"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2pPr>
            <a:lvl3pPr lvl="2"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3pPr>
            <a:lvl4pPr lvl="3"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4pPr>
            <a:lvl5pPr lvl="4"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5pPr>
            <a:lvl6pPr lvl="5"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6pPr>
            <a:lvl7pPr lvl="6"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7pPr>
            <a:lvl8pPr lvl="7"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8pPr>
            <a:lvl9pPr lvl="8"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9pPr>
          </a:lstStyle>
          <a:p/>
        </p:txBody>
      </p:sp>
      <p:sp>
        <p:nvSpPr>
          <p:cNvPr id="350" name="Google Shape;350;p24"/>
          <p:cNvSpPr txBox="1"/>
          <p:nvPr>
            <p:ph idx="5" type="subTitle"/>
          </p:nvPr>
        </p:nvSpPr>
        <p:spPr>
          <a:xfrm>
            <a:off x="2686250" y="2459621"/>
            <a:ext cx="1821600" cy="65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500">
                <a:solidFill>
                  <a:schemeClr val="accent1"/>
                </a:solidFill>
                <a:latin typeface="Bebas Neue"/>
                <a:ea typeface="Bebas Neue"/>
                <a:cs typeface="Bebas Neue"/>
                <a:sym typeface="Bebas Neue"/>
              </a:defRPr>
            </a:lvl1pPr>
            <a:lvl2pPr lvl="1"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2pPr>
            <a:lvl3pPr lvl="2"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3pPr>
            <a:lvl4pPr lvl="3"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4pPr>
            <a:lvl5pPr lvl="4"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5pPr>
            <a:lvl6pPr lvl="5"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6pPr>
            <a:lvl7pPr lvl="6"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7pPr>
            <a:lvl8pPr lvl="7"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8pPr>
            <a:lvl9pPr lvl="8"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9pPr>
          </a:lstStyle>
          <a:p/>
        </p:txBody>
      </p:sp>
      <p:sp>
        <p:nvSpPr>
          <p:cNvPr id="351" name="Google Shape;351;p24"/>
          <p:cNvSpPr txBox="1"/>
          <p:nvPr>
            <p:ph idx="6" type="subTitle"/>
          </p:nvPr>
        </p:nvSpPr>
        <p:spPr>
          <a:xfrm>
            <a:off x="4636150" y="2459621"/>
            <a:ext cx="1821600" cy="65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500">
                <a:solidFill>
                  <a:schemeClr val="accent1"/>
                </a:solidFill>
                <a:latin typeface="Bebas Neue"/>
                <a:ea typeface="Bebas Neue"/>
                <a:cs typeface="Bebas Neue"/>
                <a:sym typeface="Bebas Neue"/>
              </a:defRPr>
            </a:lvl1pPr>
            <a:lvl2pPr lvl="1"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2pPr>
            <a:lvl3pPr lvl="2"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3pPr>
            <a:lvl4pPr lvl="3"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4pPr>
            <a:lvl5pPr lvl="4"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5pPr>
            <a:lvl6pPr lvl="5"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6pPr>
            <a:lvl7pPr lvl="6"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7pPr>
            <a:lvl8pPr lvl="7"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8pPr>
            <a:lvl9pPr lvl="8"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9pPr>
          </a:lstStyle>
          <a:p/>
        </p:txBody>
      </p:sp>
      <p:sp>
        <p:nvSpPr>
          <p:cNvPr id="352" name="Google Shape;352;p24"/>
          <p:cNvSpPr txBox="1"/>
          <p:nvPr>
            <p:ph idx="7" type="subTitle"/>
          </p:nvPr>
        </p:nvSpPr>
        <p:spPr>
          <a:xfrm>
            <a:off x="6711000" y="3112513"/>
            <a:ext cx="1571700" cy="939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1400"/>
            </a:lvl1pPr>
            <a:lvl2pPr lvl="1" algn="ctr">
              <a:lnSpc>
                <a:spcPct val="115000"/>
              </a:lnSpc>
              <a:spcBef>
                <a:spcPts val="160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p:txBody>
      </p:sp>
      <p:sp>
        <p:nvSpPr>
          <p:cNvPr id="353" name="Google Shape;353;p24"/>
          <p:cNvSpPr txBox="1"/>
          <p:nvPr>
            <p:ph idx="8" type="subTitle"/>
          </p:nvPr>
        </p:nvSpPr>
        <p:spPr>
          <a:xfrm>
            <a:off x="6586050" y="2459621"/>
            <a:ext cx="1821600" cy="65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2500">
                <a:solidFill>
                  <a:schemeClr val="accent1"/>
                </a:solidFill>
                <a:latin typeface="Bebas Neue"/>
                <a:ea typeface="Bebas Neue"/>
                <a:cs typeface="Bebas Neue"/>
                <a:sym typeface="Bebas Neue"/>
              </a:defRPr>
            </a:lvl1pPr>
            <a:lvl2pPr lvl="1"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2pPr>
            <a:lvl3pPr lvl="2"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3pPr>
            <a:lvl4pPr lvl="3"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4pPr>
            <a:lvl5pPr lvl="4"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5pPr>
            <a:lvl6pPr lvl="5"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6pPr>
            <a:lvl7pPr lvl="6"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7pPr>
            <a:lvl8pPr lvl="7"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8pPr>
            <a:lvl9pPr lvl="8" algn="ctr">
              <a:lnSpc>
                <a:spcPct val="100000"/>
              </a:lnSpc>
              <a:spcBef>
                <a:spcPts val="0"/>
              </a:spcBef>
              <a:spcAft>
                <a:spcPts val="0"/>
              </a:spcAft>
              <a:buSzPts val="1400"/>
              <a:buNone/>
              <a:defRPr sz="2500">
                <a:solidFill>
                  <a:schemeClr val="accent1"/>
                </a:solidFill>
                <a:latin typeface="Bebas Neue"/>
                <a:ea typeface="Bebas Neue"/>
                <a:cs typeface="Bebas Neue"/>
                <a:sym typeface="Bebas Neue"/>
              </a:defRPr>
            </a:lvl9pPr>
          </a:lstStyle>
          <a:p/>
        </p:txBody>
      </p:sp>
      <p:sp>
        <p:nvSpPr>
          <p:cNvPr id="354" name="Google Shape;354;p24"/>
          <p:cNvSpPr txBox="1"/>
          <p:nvPr>
            <p:ph idx="9" type="subTitle"/>
          </p:nvPr>
        </p:nvSpPr>
        <p:spPr>
          <a:xfrm>
            <a:off x="736350" y="1051025"/>
            <a:ext cx="7671300" cy="939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1000"/>
              </a:spcBef>
              <a:spcAft>
                <a:spcPts val="0"/>
              </a:spcAft>
              <a:buSzPts val="1800"/>
              <a:buNone/>
              <a:defRPr sz="2500">
                <a:solidFill>
                  <a:schemeClr val="accent1"/>
                </a:solidFill>
                <a:latin typeface="Bebas Neue"/>
                <a:ea typeface="Bebas Neue"/>
                <a:cs typeface="Bebas Neue"/>
                <a:sym typeface="Bebas Neue"/>
              </a:defRPr>
            </a:lvl1pPr>
            <a:lvl2pPr lvl="1" algn="ctr">
              <a:lnSpc>
                <a:spcPct val="115000"/>
              </a:lnSpc>
              <a:spcBef>
                <a:spcPts val="1600"/>
              </a:spcBef>
              <a:spcAft>
                <a:spcPts val="0"/>
              </a:spcAft>
              <a:buSzPts val="1400"/>
              <a:buNone/>
              <a:defRPr sz="2000">
                <a:solidFill>
                  <a:schemeClr val="lt1"/>
                </a:solidFill>
                <a:latin typeface="Bebas Neue"/>
                <a:ea typeface="Bebas Neue"/>
                <a:cs typeface="Bebas Neue"/>
                <a:sym typeface="Bebas Neue"/>
              </a:defRPr>
            </a:lvl2pPr>
            <a:lvl3pPr lvl="2" algn="ctr">
              <a:lnSpc>
                <a:spcPct val="115000"/>
              </a:lnSpc>
              <a:spcBef>
                <a:spcPts val="1600"/>
              </a:spcBef>
              <a:spcAft>
                <a:spcPts val="0"/>
              </a:spcAft>
              <a:buSzPts val="1400"/>
              <a:buNone/>
              <a:defRPr sz="2000">
                <a:solidFill>
                  <a:schemeClr val="lt1"/>
                </a:solidFill>
                <a:latin typeface="Bebas Neue"/>
                <a:ea typeface="Bebas Neue"/>
                <a:cs typeface="Bebas Neue"/>
                <a:sym typeface="Bebas Neue"/>
              </a:defRPr>
            </a:lvl3pPr>
            <a:lvl4pPr lvl="3" algn="ctr">
              <a:lnSpc>
                <a:spcPct val="115000"/>
              </a:lnSpc>
              <a:spcBef>
                <a:spcPts val="1600"/>
              </a:spcBef>
              <a:spcAft>
                <a:spcPts val="0"/>
              </a:spcAft>
              <a:buSzPts val="1400"/>
              <a:buNone/>
              <a:defRPr sz="2000">
                <a:solidFill>
                  <a:schemeClr val="lt1"/>
                </a:solidFill>
                <a:latin typeface="Bebas Neue"/>
                <a:ea typeface="Bebas Neue"/>
                <a:cs typeface="Bebas Neue"/>
                <a:sym typeface="Bebas Neue"/>
              </a:defRPr>
            </a:lvl4pPr>
            <a:lvl5pPr lvl="4" algn="ctr">
              <a:lnSpc>
                <a:spcPct val="115000"/>
              </a:lnSpc>
              <a:spcBef>
                <a:spcPts val="1600"/>
              </a:spcBef>
              <a:spcAft>
                <a:spcPts val="0"/>
              </a:spcAft>
              <a:buSzPts val="1400"/>
              <a:buNone/>
              <a:defRPr sz="2000">
                <a:solidFill>
                  <a:schemeClr val="lt1"/>
                </a:solidFill>
                <a:latin typeface="Bebas Neue"/>
                <a:ea typeface="Bebas Neue"/>
                <a:cs typeface="Bebas Neue"/>
                <a:sym typeface="Bebas Neue"/>
              </a:defRPr>
            </a:lvl5pPr>
            <a:lvl6pPr lvl="5" algn="ctr">
              <a:lnSpc>
                <a:spcPct val="115000"/>
              </a:lnSpc>
              <a:spcBef>
                <a:spcPts val="1600"/>
              </a:spcBef>
              <a:spcAft>
                <a:spcPts val="0"/>
              </a:spcAft>
              <a:buSzPts val="1400"/>
              <a:buNone/>
              <a:defRPr sz="2000">
                <a:solidFill>
                  <a:schemeClr val="lt1"/>
                </a:solidFill>
                <a:latin typeface="Bebas Neue"/>
                <a:ea typeface="Bebas Neue"/>
                <a:cs typeface="Bebas Neue"/>
                <a:sym typeface="Bebas Neue"/>
              </a:defRPr>
            </a:lvl6pPr>
            <a:lvl7pPr lvl="6" algn="ctr">
              <a:lnSpc>
                <a:spcPct val="115000"/>
              </a:lnSpc>
              <a:spcBef>
                <a:spcPts val="1600"/>
              </a:spcBef>
              <a:spcAft>
                <a:spcPts val="0"/>
              </a:spcAft>
              <a:buSzPts val="1400"/>
              <a:buNone/>
              <a:defRPr sz="2000">
                <a:solidFill>
                  <a:schemeClr val="lt1"/>
                </a:solidFill>
                <a:latin typeface="Bebas Neue"/>
                <a:ea typeface="Bebas Neue"/>
                <a:cs typeface="Bebas Neue"/>
                <a:sym typeface="Bebas Neue"/>
              </a:defRPr>
            </a:lvl7pPr>
            <a:lvl8pPr lvl="7" algn="ctr">
              <a:lnSpc>
                <a:spcPct val="115000"/>
              </a:lnSpc>
              <a:spcBef>
                <a:spcPts val="1600"/>
              </a:spcBef>
              <a:spcAft>
                <a:spcPts val="0"/>
              </a:spcAft>
              <a:buSzPts val="1400"/>
              <a:buNone/>
              <a:defRPr sz="2000">
                <a:solidFill>
                  <a:schemeClr val="lt1"/>
                </a:solidFill>
                <a:latin typeface="Bebas Neue"/>
                <a:ea typeface="Bebas Neue"/>
                <a:cs typeface="Bebas Neue"/>
                <a:sym typeface="Bebas Neue"/>
              </a:defRPr>
            </a:lvl8pPr>
            <a:lvl9pPr lvl="8" algn="ctr">
              <a:lnSpc>
                <a:spcPct val="115000"/>
              </a:lnSpc>
              <a:spcBef>
                <a:spcPts val="1600"/>
              </a:spcBef>
              <a:spcAft>
                <a:spcPts val="1600"/>
              </a:spcAft>
              <a:buSzPts val="1400"/>
              <a:buNone/>
              <a:defRPr sz="2000">
                <a:solidFill>
                  <a:schemeClr val="lt1"/>
                </a:solidFill>
                <a:latin typeface="Bebas Neue"/>
                <a:ea typeface="Bebas Neue"/>
                <a:cs typeface="Bebas Neue"/>
                <a:sym typeface="Bebas Neue"/>
              </a:defRPr>
            </a:lvl9pPr>
          </a:lstStyle>
          <a:p/>
        </p:txBody>
      </p:sp>
      <p:sp>
        <p:nvSpPr>
          <p:cNvPr id="355" name="Google Shape;355;p24"/>
          <p:cNvSpPr/>
          <p:nvPr/>
        </p:nvSpPr>
        <p:spPr>
          <a:xfrm flipH="1" rot="-5400000">
            <a:off x="8528250" y="-261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4"/>
          <p:cNvSpPr/>
          <p:nvPr/>
        </p:nvSpPr>
        <p:spPr>
          <a:xfrm flipH="1" rot="10800000">
            <a:off x="8790243"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4"/>
          <p:cNvSpPr/>
          <p:nvPr/>
        </p:nvSpPr>
        <p:spPr>
          <a:xfrm>
            <a:off x="8790293" y="42660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4"/>
          <p:cNvSpPr/>
          <p:nvPr/>
        </p:nvSpPr>
        <p:spPr>
          <a:xfrm rot="-5400000">
            <a:off x="8528300" y="4527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4"/>
          <p:cNvSpPr/>
          <p:nvPr/>
        </p:nvSpPr>
        <p:spPr>
          <a:xfrm rot="5400000">
            <a:off x="262043" y="-261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4"/>
          <p:cNvSpPr/>
          <p:nvPr/>
        </p:nvSpPr>
        <p:spPr>
          <a:xfrm rot="10800000">
            <a:off x="5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4"/>
          <p:cNvSpPr/>
          <p:nvPr/>
        </p:nvSpPr>
        <p:spPr>
          <a:xfrm flipH="1">
            <a:off x="0" y="42660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4"/>
          <p:cNvSpPr/>
          <p:nvPr/>
        </p:nvSpPr>
        <p:spPr>
          <a:xfrm flipH="1" rot="5400000">
            <a:off x="261993" y="4527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9_1_2">
    <p:bg>
      <p:bgPr>
        <a:solidFill>
          <a:schemeClr val="accent3"/>
        </a:solidFill>
      </p:bgPr>
    </p:bg>
    <p:spTree>
      <p:nvGrpSpPr>
        <p:cNvPr id="363" name="Shape 363"/>
        <p:cNvGrpSpPr/>
        <p:nvPr/>
      </p:nvGrpSpPr>
      <p:grpSpPr>
        <a:xfrm>
          <a:off x="0" y="0"/>
          <a:ext cx="0" cy="0"/>
          <a:chOff x="0" y="0"/>
          <a:chExt cx="0" cy="0"/>
        </a:xfrm>
      </p:grpSpPr>
      <p:sp>
        <p:nvSpPr>
          <p:cNvPr id="364" name="Google Shape;364;p25"/>
          <p:cNvSpPr txBox="1"/>
          <p:nvPr>
            <p:ph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l">
              <a:lnSpc>
                <a:spcPct val="100000"/>
              </a:lnSpc>
              <a:spcBef>
                <a:spcPts val="0"/>
              </a:spcBef>
              <a:spcAft>
                <a:spcPts val="0"/>
              </a:spcAft>
              <a:buClr>
                <a:schemeClr val="lt1"/>
              </a:buClr>
              <a:buSzPts val="4000"/>
              <a:buNone/>
              <a:defRPr>
                <a:solidFill>
                  <a:schemeClr val="lt1"/>
                </a:solidFill>
              </a:defRPr>
            </a:lvl2pPr>
            <a:lvl3pPr lvl="2" algn="l">
              <a:lnSpc>
                <a:spcPct val="100000"/>
              </a:lnSpc>
              <a:spcBef>
                <a:spcPts val="0"/>
              </a:spcBef>
              <a:spcAft>
                <a:spcPts val="0"/>
              </a:spcAft>
              <a:buClr>
                <a:schemeClr val="lt1"/>
              </a:buClr>
              <a:buSzPts val="4000"/>
              <a:buNone/>
              <a:defRPr>
                <a:solidFill>
                  <a:schemeClr val="lt1"/>
                </a:solidFill>
              </a:defRPr>
            </a:lvl3pPr>
            <a:lvl4pPr lvl="3" algn="l">
              <a:lnSpc>
                <a:spcPct val="100000"/>
              </a:lnSpc>
              <a:spcBef>
                <a:spcPts val="0"/>
              </a:spcBef>
              <a:spcAft>
                <a:spcPts val="0"/>
              </a:spcAft>
              <a:buClr>
                <a:schemeClr val="lt1"/>
              </a:buClr>
              <a:buSzPts val="4000"/>
              <a:buNone/>
              <a:defRPr>
                <a:solidFill>
                  <a:schemeClr val="lt1"/>
                </a:solidFill>
              </a:defRPr>
            </a:lvl4pPr>
            <a:lvl5pPr lvl="4" algn="l">
              <a:lnSpc>
                <a:spcPct val="100000"/>
              </a:lnSpc>
              <a:spcBef>
                <a:spcPts val="0"/>
              </a:spcBef>
              <a:spcAft>
                <a:spcPts val="0"/>
              </a:spcAft>
              <a:buClr>
                <a:schemeClr val="lt1"/>
              </a:buClr>
              <a:buSzPts val="4000"/>
              <a:buNone/>
              <a:defRPr>
                <a:solidFill>
                  <a:schemeClr val="lt1"/>
                </a:solidFill>
              </a:defRPr>
            </a:lvl5pPr>
            <a:lvl6pPr lvl="5" algn="l">
              <a:lnSpc>
                <a:spcPct val="100000"/>
              </a:lnSpc>
              <a:spcBef>
                <a:spcPts val="0"/>
              </a:spcBef>
              <a:spcAft>
                <a:spcPts val="0"/>
              </a:spcAft>
              <a:buClr>
                <a:schemeClr val="lt1"/>
              </a:buClr>
              <a:buSzPts val="4000"/>
              <a:buNone/>
              <a:defRPr>
                <a:solidFill>
                  <a:schemeClr val="lt1"/>
                </a:solidFill>
              </a:defRPr>
            </a:lvl6pPr>
            <a:lvl7pPr lvl="6" algn="l">
              <a:lnSpc>
                <a:spcPct val="100000"/>
              </a:lnSpc>
              <a:spcBef>
                <a:spcPts val="0"/>
              </a:spcBef>
              <a:spcAft>
                <a:spcPts val="0"/>
              </a:spcAft>
              <a:buClr>
                <a:schemeClr val="lt1"/>
              </a:buClr>
              <a:buSzPts val="4000"/>
              <a:buNone/>
              <a:defRPr>
                <a:solidFill>
                  <a:schemeClr val="lt1"/>
                </a:solidFill>
              </a:defRPr>
            </a:lvl7pPr>
            <a:lvl8pPr lvl="7" algn="l">
              <a:lnSpc>
                <a:spcPct val="100000"/>
              </a:lnSpc>
              <a:spcBef>
                <a:spcPts val="0"/>
              </a:spcBef>
              <a:spcAft>
                <a:spcPts val="0"/>
              </a:spcAft>
              <a:buClr>
                <a:schemeClr val="lt1"/>
              </a:buClr>
              <a:buSzPts val="4000"/>
              <a:buNone/>
              <a:defRPr>
                <a:solidFill>
                  <a:schemeClr val="lt1"/>
                </a:solidFill>
              </a:defRPr>
            </a:lvl8pPr>
            <a:lvl9pPr lvl="8" algn="l">
              <a:lnSpc>
                <a:spcPct val="100000"/>
              </a:lnSpc>
              <a:spcBef>
                <a:spcPts val="0"/>
              </a:spcBef>
              <a:spcAft>
                <a:spcPts val="0"/>
              </a:spcAft>
              <a:buClr>
                <a:schemeClr val="lt1"/>
              </a:buClr>
              <a:buSzPts val="4000"/>
              <a:buNone/>
              <a:defRPr>
                <a:solidFill>
                  <a:schemeClr val="lt1"/>
                </a:solidFill>
              </a:defRPr>
            </a:lvl9pPr>
          </a:lstStyle>
          <a:p/>
        </p:txBody>
      </p:sp>
      <p:sp>
        <p:nvSpPr>
          <p:cNvPr id="365" name="Google Shape;365;p25"/>
          <p:cNvSpPr txBox="1"/>
          <p:nvPr>
            <p:ph idx="1" type="subTitle"/>
          </p:nvPr>
        </p:nvSpPr>
        <p:spPr>
          <a:xfrm>
            <a:off x="5866975" y="2805763"/>
            <a:ext cx="2334900" cy="54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6" name="Google Shape;366;p25"/>
          <p:cNvSpPr txBox="1"/>
          <p:nvPr>
            <p:ph idx="2" type="subTitle"/>
          </p:nvPr>
        </p:nvSpPr>
        <p:spPr>
          <a:xfrm>
            <a:off x="5866975" y="3851100"/>
            <a:ext cx="2334900" cy="54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7" name="Google Shape;367;p25"/>
          <p:cNvSpPr txBox="1"/>
          <p:nvPr>
            <p:ph idx="3" type="subTitle"/>
          </p:nvPr>
        </p:nvSpPr>
        <p:spPr>
          <a:xfrm>
            <a:off x="5866975" y="1760450"/>
            <a:ext cx="2334900" cy="54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8" name="Google Shape;368;p25"/>
          <p:cNvSpPr/>
          <p:nvPr/>
        </p:nvSpPr>
        <p:spPr>
          <a:xfrm flipH="1" rot="-5400000">
            <a:off x="8528250" y="-261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5"/>
          <p:cNvSpPr/>
          <p:nvPr/>
        </p:nvSpPr>
        <p:spPr>
          <a:xfrm flipH="1" rot="10800000">
            <a:off x="8790243"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5"/>
          <p:cNvSpPr/>
          <p:nvPr/>
        </p:nvSpPr>
        <p:spPr>
          <a:xfrm>
            <a:off x="8790293" y="42660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5"/>
          <p:cNvSpPr/>
          <p:nvPr/>
        </p:nvSpPr>
        <p:spPr>
          <a:xfrm rot="-5400000">
            <a:off x="8528300" y="4527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5"/>
          <p:cNvSpPr/>
          <p:nvPr/>
        </p:nvSpPr>
        <p:spPr>
          <a:xfrm rot="5400000">
            <a:off x="262043" y="-261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5"/>
          <p:cNvSpPr/>
          <p:nvPr/>
        </p:nvSpPr>
        <p:spPr>
          <a:xfrm rot="10800000">
            <a:off x="5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5"/>
          <p:cNvSpPr/>
          <p:nvPr/>
        </p:nvSpPr>
        <p:spPr>
          <a:xfrm flipH="1">
            <a:off x="0" y="42660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5"/>
          <p:cNvSpPr/>
          <p:nvPr/>
        </p:nvSpPr>
        <p:spPr>
          <a:xfrm flipH="1" rot="5400000">
            <a:off x="261993" y="4527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5"/>
          <p:cNvSpPr txBox="1"/>
          <p:nvPr>
            <p:ph idx="4" type="title"/>
          </p:nvPr>
        </p:nvSpPr>
        <p:spPr>
          <a:xfrm>
            <a:off x="5866977" y="2356598"/>
            <a:ext cx="2564100" cy="42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2500"/>
              <a:buNone/>
              <a:defRPr sz="2500">
                <a:solidFill>
                  <a:schemeClr val="accent1"/>
                </a:solidFill>
              </a:defRPr>
            </a:lvl1pPr>
            <a:lvl2pPr lvl="1" algn="l">
              <a:lnSpc>
                <a:spcPct val="100000"/>
              </a:lnSpc>
              <a:spcBef>
                <a:spcPts val="0"/>
              </a:spcBef>
              <a:spcAft>
                <a:spcPts val="0"/>
              </a:spcAft>
              <a:buClr>
                <a:schemeClr val="accent1"/>
              </a:buClr>
              <a:buSzPts val="2500"/>
              <a:buNone/>
              <a:defRPr sz="2500">
                <a:solidFill>
                  <a:schemeClr val="accent1"/>
                </a:solidFill>
              </a:defRPr>
            </a:lvl2pPr>
            <a:lvl3pPr lvl="2" algn="l">
              <a:lnSpc>
                <a:spcPct val="100000"/>
              </a:lnSpc>
              <a:spcBef>
                <a:spcPts val="0"/>
              </a:spcBef>
              <a:spcAft>
                <a:spcPts val="0"/>
              </a:spcAft>
              <a:buClr>
                <a:schemeClr val="accent1"/>
              </a:buClr>
              <a:buSzPts val="2500"/>
              <a:buNone/>
              <a:defRPr sz="2500">
                <a:solidFill>
                  <a:schemeClr val="accent1"/>
                </a:solidFill>
              </a:defRPr>
            </a:lvl3pPr>
            <a:lvl4pPr lvl="3" algn="l">
              <a:lnSpc>
                <a:spcPct val="100000"/>
              </a:lnSpc>
              <a:spcBef>
                <a:spcPts val="0"/>
              </a:spcBef>
              <a:spcAft>
                <a:spcPts val="0"/>
              </a:spcAft>
              <a:buClr>
                <a:schemeClr val="accent1"/>
              </a:buClr>
              <a:buSzPts val="2500"/>
              <a:buNone/>
              <a:defRPr sz="2500">
                <a:solidFill>
                  <a:schemeClr val="accent1"/>
                </a:solidFill>
              </a:defRPr>
            </a:lvl4pPr>
            <a:lvl5pPr lvl="4" algn="l">
              <a:lnSpc>
                <a:spcPct val="100000"/>
              </a:lnSpc>
              <a:spcBef>
                <a:spcPts val="0"/>
              </a:spcBef>
              <a:spcAft>
                <a:spcPts val="0"/>
              </a:spcAft>
              <a:buClr>
                <a:schemeClr val="accent1"/>
              </a:buClr>
              <a:buSzPts val="2500"/>
              <a:buNone/>
              <a:defRPr sz="2500">
                <a:solidFill>
                  <a:schemeClr val="accent1"/>
                </a:solidFill>
              </a:defRPr>
            </a:lvl5pPr>
            <a:lvl6pPr lvl="5" algn="l">
              <a:lnSpc>
                <a:spcPct val="100000"/>
              </a:lnSpc>
              <a:spcBef>
                <a:spcPts val="0"/>
              </a:spcBef>
              <a:spcAft>
                <a:spcPts val="0"/>
              </a:spcAft>
              <a:buClr>
                <a:schemeClr val="accent1"/>
              </a:buClr>
              <a:buSzPts val="2500"/>
              <a:buNone/>
              <a:defRPr sz="2500">
                <a:solidFill>
                  <a:schemeClr val="accent1"/>
                </a:solidFill>
              </a:defRPr>
            </a:lvl6pPr>
            <a:lvl7pPr lvl="6" algn="l">
              <a:lnSpc>
                <a:spcPct val="100000"/>
              </a:lnSpc>
              <a:spcBef>
                <a:spcPts val="0"/>
              </a:spcBef>
              <a:spcAft>
                <a:spcPts val="0"/>
              </a:spcAft>
              <a:buClr>
                <a:schemeClr val="accent1"/>
              </a:buClr>
              <a:buSzPts val="2500"/>
              <a:buNone/>
              <a:defRPr sz="2500">
                <a:solidFill>
                  <a:schemeClr val="accent1"/>
                </a:solidFill>
              </a:defRPr>
            </a:lvl7pPr>
            <a:lvl8pPr lvl="7" algn="l">
              <a:lnSpc>
                <a:spcPct val="100000"/>
              </a:lnSpc>
              <a:spcBef>
                <a:spcPts val="0"/>
              </a:spcBef>
              <a:spcAft>
                <a:spcPts val="0"/>
              </a:spcAft>
              <a:buClr>
                <a:schemeClr val="accent1"/>
              </a:buClr>
              <a:buSzPts val="2500"/>
              <a:buNone/>
              <a:defRPr sz="2500">
                <a:solidFill>
                  <a:schemeClr val="accent1"/>
                </a:solidFill>
              </a:defRPr>
            </a:lvl8pPr>
            <a:lvl9pPr lvl="8" algn="l">
              <a:lnSpc>
                <a:spcPct val="100000"/>
              </a:lnSpc>
              <a:spcBef>
                <a:spcPts val="0"/>
              </a:spcBef>
              <a:spcAft>
                <a:spcPts val="0"/>
              </a:spcAft>
              <a:buClr>
                <a:schemeClr val="accent1"/>
              </a:buClr>
              <a:buSzPts val="2500"/>
              <a:buNone/>
              <a:defRPr sz="2500">
                <a:solidFill>
                  <a:schemeClr val="accent1"/>
                </a:solidFill>
              </a:defRPr>
            </a:lvl9pPr>
          </a:lstStyle>
          <a:p/>
        </p:txBody>
      </p:sp>
      <p:sp>
        <p:nvSpPr>
          <p:cNvPr id="377" name="Google Shape;377;p25"/>
          <p:cNvSpPr txBox="1"/>
          <p:nvPr>
            <p:ph idx="5" type="title"/>
          </p:nvPr>
        </p:nvSpPr>
        <p:spPr>
          <a:xfrm>
            <a:off x="5866977" y="3401925"/>
            <a:ext cx="2564100" cy="42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2500"/>
              <a:buNone/>
              <a:defRPr sz="2500">
                <a:solidFill>
                  <a:schemeClr val="accent1"/>
                </a:solidFill>
              </a:defRPr>
            </a:lvl1pPr>
            <a:lvl2pPr lvl="1" algn="l">
              <a:lnSpc>
                <a:spcPct val="100000"/>
              </a:lnSpc>
              <a:spcBef>
                <a:spcPts val="0"/>
              </a:spcBef>
              <a:spcAft>
                <a:spcPts val="0"/>
              </a:spcAft>
              <a:buClr>
                <a:schemeClr val="accent1"/>
              </a:buClr>
              <a:buSzPts val="2500"/>
              <a:buNone/>
              <a:defRPr sz="2500">
                <a:solidFill>
                  <a:schemeClr val="accent1"/>
                </a:solidFill>
              </a:defRPr>
            </a:lvl2pPr>
            <a:lvl3pPr lvl="2" algn="l">
              <a:lnSpc>
                <a:spcPct val="100000"/>
              </a:lnSpc>
              <a:spcBef>
                <a:spcPts val="0"/>
              </a:spcBef>
              <a:spcAft>
                <a:spcPts val="0"/>
              </a:spcAft>
              <a:buClr>
                <a:schemeClr val="accent1"/>
              </a:buClr>
              <a:buSzPts val="2500"/>
              <a:buNone/>
              <a:defRPr sz="2500">
                <a:solidFill>
                  <a:schemeClr val="accent1"/>
                </a:solidFill>
              </a:defRPr>
            </a:lvl3pPr>
            <a:lvl4pPr lvl="3" algn="l">
              <a:lnSpc>
                <a:spcPct val="100000"/>
              </a:lnSpc>
              <a:spcBef>
                <a:spcPts val="0"/>
              </a:spcBef>
              <a:spcAft>
                <a:spcPts val="0"/>
              </a:spcAft>
              <a:buClr>
                <a:schemeClr val="accent1"/>
              </a:buClr>
              <a:buSzPts val="2500"/>
              <a:buNone/>
              <a:defRPr sz="2500">
                <a:solidFill>
                  <a:schemeClr val="accent1"/>
                </a:solidFill>
              </a:defRPr>
            </a:lvl4pPr>
            <a:lvl5pPr lvl="4" algn="l">
              <a:lnSpc>
                <a:spcPct val="100000"/>
              </a:lnSpc>
              <a:spcBef>
                <a:spcPts val="0"/>
              </a:spcBef>
              <a:spcAft>
                <a:spcPts val="0"/>
              </a:spcAft>
              <a:buClr>
                <a:schemeClr val="accent1"/>
              </a:buClr>
              <a:buSzPts val="2500"/>
              <a:buNone/>
              <a:defRPr sz="2500">
                <a:solidFill>
                  <a:schemeClr val="accent1"/>
                </a:solidFill>
              </a:defRPr>
            </a:lvl5pPr>
            <a:lvl6pPr lvl="5" algn="l">
              <a:lnSpc>
                <a:spcPct val="100000"/>
              </a:lnSpc>
              <a:spcBef>
                <a:spcPts val="0"/>
              </a:spcBef>
              <a:spcAft>
                <a:spcPts val="0"/>
              </a:spcAft>
              <a:buClr>
                <a:schemeClr val="accent1"/>
              </a:buClr>
              <a:buSzPts val="2500"/>
              <a:buNone/>
              <a:defRPr sz="2500">
                <a:solidFill>
                  <a:schemeClr val="accent1"/>
                </a:solidFill>
              </a:defRPr>
            </a:lvl6pPr>
            <a:lvl7pPr lvl="6" algn="l">
              <a:lnSpc>
                <a:spcPct val="100000"/>
              </a:lnSpc>
              <a:spcBef>
                <a:spcPts val="0"/>
              </a:spcBef>
              <a:spcAft>
                <a:spcPts val="0"/>
              </a:spcAft>
              <a:buClr>
                <a:schemeClr val="accent1"/>
              </a:buClr>
              <a:buSzPts val="2500"/>
              <a:buNone/>
              <a:defRPr sz="2500">
                <a:solidFill>
                  <a:schemeClr val="accent1"/>
                </a:solidFill>
              </a:defRPr>
            </a:lvl7pPr>
            <a:lvl8pPr lvl="7" algn="l">
              <a:lnSpc>
                <a:spcPct val="100000"/>
              </a:lnSpc>
              <a:spcBef>
                <a:spcPts val="0"/>
              </a:spcBef>
              <a:spcAft>
                <a:spcPts val="0"/>
              </a:spcAft>
              <a:buClr>
                <a:schemeClr val="accent1"/>
              </a:buClr>
              <a:buSzPts val="2500"/>
              <a:buNone/>
              <a:defRPr sz="2500">
                <a:solidFill>
                  <a:schemeClr val="accent1"/>
                </a:solidFill>
              </a:defRPr>
            </a:lvl8pPr>
            <a:lvl9pPr lvl="8" algn="l">
              <a:lnSpc>
                <a:spcPct val="100000"/>
              </a:lnSpc>
              <a:spcBef>
                <a:spcPts val="0"/>
              </a:spcBef>
              <a:spcAft>
                <a:spcPts val="0"/>
              </a:spcAft>
              <a:buClr>
                <a:schemeClr val="accent1"/>
              </a:buClr>
              <a:buSzPts val="2500"/>
              <a:buNone/>
              <a:defRPr sz="2500">
                <a:solidFill>
                  <a:schemeClr val="accent1"/>
                </a:solidFill>
              </a:defRPr>
            </a:lvl9pPr>
          </a:lstStyle>
          <a:p/>
        </p:txBody>
      </p:sp>
      <p:sp>
        <p:nvSpPr>
          <p:cNvPr id="378" name="Google Shape;378;p25"/>
          <p:cNvSpPr txBox="1"/>
          <p:nvPr>
            <p:ph idx="6" type="title"/>
          </p:nvPr>
        </p:nvSpPr>
        <p:spPr>
          <a:xfrm>
            <a:off x="5866977" y="1311300"/>
            <a:ext cx="2564100" cy="42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2500"/>
              <a:buNone/>
              <a:defRPr sz="2500">
                <a:solidFill>
                  <a:schemeClr val="accent1"/>
                </a:solidFill>
              </a:defRPr>
            </a:lvl1pPr>
            <a:lvl2pPr lvl="1" algn="l">
              <a:lnSpc>
                <a:spcPct val="100000"/>
              </a:lnSpc>
              <a:spcBef>
                <a:spcPts val="0"/>
              </a:spcBef>
              <a:spcAft>
                <a:spcPts val="0"/>
              </a:spcAft>
              <a:buClr>
                <a:schemeClr val="accent1"/>
              </a:buClr>
              <a:buSzPts val="2500"/>
              <a:buNone/>
              <a:defRPr sz="2500">
                <a:solidFill>
                  <a:schemeClr val="accent1"/>
                </a:solidFill>
              </a:defRPr>
            </a:lvl2pPr>
            <a:lvl3pPr lvl="2" algn="l">
              <a:lnSpc>
                <a:spcPct val="100000"/>
              </a:lnSpc>
              <a:spcBef>
                <a:spcPts val="0"/>
              </a:spcBef>
              <a:spcAft>
                <a:spcPts val="0"/>
              </a:spcAft>
              <a:buClr>
                <a:schemeClr val="accent1"/>
              </a:buClr>
              <a:buSzPts val="2500"/>
              <a:buNone/>
              <a:defRPr sz="2500">
                <a:solidFill>
                  <a:schemeClr val="accent1"/>
                </a:solidFill>
              </a:defRPr>
            </a:lvl3pPr>
            <a:lvl4pPr lvl="3" algn="l">
              <a:lnSpc>
                <a:spcPct val="100000"/>
              </a:lnSpc>
              <a:spcBef>
                <a:spcPts val="0"/>
              </a:spcBef>
              <a:spcAft>
                <a:spcPts val="0"/>
              </a:spcAft>
              <a:buClr>
                <a:schemeClr val="accent1"/>
              </a:buClr>
              <a:buSzPts val="2500"/>
              <a:buNone/>
              <a:defRPr sz="2500">
                <a:solidFill>
                  <a:schemeClr val="accent1"/>
                </a:solidFill>
              </a:defRPr>
            </a:lvl4pPr>
            <a:lvl5pPr lvl="4" algn="l">
              <a:lnSpc>
                <a:spcPct val="100000"/>
              </a:lnSpc>
              <a:spcBef>
                <a:spcPts val="0"/>
              </a:spcBef>
              <a:spcAft>
                <a:spcPts val="0"/>
              </a:spcAft>
              <a:buClr>
                <a:schemeClr val="accent1"/>
              </a:buClr>
              <a:buSzPts val="2500"/>
              <a:buNone/>
              <a:defRPr sz="2500">
                <a:solidFill>
                  <a:schemeClr val="accent1"/>
                </a:solidFill>
              </a:defRPr>
            </a:lvl5pPr>
            <a:lvl6pPr lvl="5" algn="l">
              <a:lnSpc>
                <a:spcPct val="100000"/>
              </a:lnSpc>
              <a:spcBef>
                <a:spcPts val="0"/>
              </a:spcBef>
              <a:spcAft>
                <a:spcPts val="0"/>
              </a:spcAft>
              <a:buClr>
                <a:schemeClr val="accent1"/>
              </a:buClr>
              <a:buSzPts val="2500"/>
              <a:buNone/>
              <a:defRPr sz="2500">
                <a:solidFill>
                  <a:schemeClr val="accent1"/>
                </a:solidFill>
              </a:defRPr>
            </a:lvl6pPr>
            <a:lvl7pPr lvl="6" algn="l">
              <a:lnSpc>
                <a:spcPct val="100000"/>
              </a:lnSpc>
              <a:spcBef>
                <a:spcPts val="0"/>
              </a:spcBef>
              <a:spcAft>
                <a:spcPts val="0"/>
              </a:spcAft>
              <a:buClr>
                <a:schemeClr val="accent1"/>
              </a:buClr>
              <a:buSzPts val="2500"/>
              <a:buNone/>
              <a:defRPr sz="2500">
                <a:solidFill>
                  <a:schemeClr val="accent1"/>
                </a:solidFill>
              </a:defRPr>
            </a:lvl7pPr>
            <a:lvl8pPr lvl="7" algn="l">
              <a:lnSpc>
                <a:spcPct val="100000"/>
              </a:lnSpc>
              <a:spcBef>
                <a:spcPts val="0"/>
              </a:spcBef>
              <a:spcAft>
                <a:spcPts val="0"/>
              </a:spcAft>
              <a:buClr>
                <a:schemeClr val="accent1"/>
              </a:buClr>
              <a:buSzPts val="2500"/>
              <a:buNone/>
              <a:defRPr sz="2500">
                <a:solidFill>
                  <a:schemeClr val="accent1"/>
                </a:solidFill>
              </a:defRPr>
            </a:lvl8pPr>
            <a:lvl9pPr lvl="8" algn="l">
              <a:lnSpc>
                <a:spcPct val="100000"/>
              </a:lnSpc>
              <a:spcBef>
                <a:spcPts val="0"/>
              </a:spcBef>
              <a:spcAft>
                <a:spcPts val="0"/>
              </a:spcAft>
              <a:buClr>
                <a:schemeClr val="accent1"/>
              </a:buClr>
              <a:buSzPts val="2500"/>
              <a:buNone/>
              <a:defRPr sz="2500">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bg>
      <p:bgPr>
        <a:solidFill>
          <a:schemeClr val="accent3"/>
        </a:solidFill>
      </p:bgPr>
    </p:bg>
    <p:spTree>
      <p:nvGrpSpPr>
        <p:cNvPr id="379" name="Shape 379"/>
        <p:cNvGrpSpPr/>
        <p:nvPr/>
      </p:nvGrpSpPr>
      <p:grpSpPr>
        <a:xfrm>
          <a:off x="0" y="0"/>
          <a:ext cx="0" cy="0"/>
          <a:chOff x="0" y="0"/>
          <a:chExt cx="0" cy="0"/>
        </a:xfrm>
      </p:grpSpPr>
      <p:sp>
        <p:nvSpPr>
          <p:cNvPr id="380" name="Google Shape;380;p26"/>
          <p:cNvSpPr txBox="1"/>
          <p:nvPr>
            <p:ph type="title"/>
          </p:nvPr>
        </p:nvSpPr>
        <p:spPr>
          <a:xfrm>
            <a:off x="3953875" y="1154096"/>
            <a:ext cx="4476900" cy="1016400"/>
          </a:xfrm>
          <a:prstGeom prst="rect">
            <a:avLst/>
          </a:prstGeom>
          <a:noFill/>
          <a:ln>
            <a:noFill/>
          </a:ln>
        </p:spPr>
        <p:txBody>
          <a:bodyPr anchorCtr="0" anchor="ctr" bIns="0" lIns="0" spcFirstLastPara="1" rIns="91425" wrap="square" tIns="0">
            <a:noAutofit/>
          </a:bodyPr>
          <a:lstStyle>
            <a:lvl1pPr lvl="0" algn="r">
              <a:lnSpc>
                <a:spcPct val="90000"/>
              </a:lnSpc>
              <a:spcBef>
                <a:spcPts val="0"/>
              </a:spcBef>
              <a:spcAft>
                <a:spcPts val="0"/>
              </a:spcAft>
              <a:buSzPts val="4000"/>
              <a:buNone/>
              <a:defRPr sz="4000"/>
            </a:lvl1pPr>
            <a:lvl2pPr lvl="1" algn="r">
              <a:lnSpc>
                <a:spcPct val="90000"/>
              </a:lnSpc>
              <a:spcBef>
                <a:spcPts val="0"/>
              </a:spcBef>
              <a:spcAft>
                <a:spcPts val="0"/>
              </a:spcAft>
              <a:buClr>
                <a:schemeClr val="lt1"/>
              </a:buClr>
              <a:buSzPts val="3800"/>
              <a:buNone/>
              <a:defRPr sz="3800">
                <a:solidFill>
                  <a:schemeClr val="lt1"/>
                </a:solidFill>
              </a:defRPr>
            </a:lvl2pPr>
            <a:lvl3pPr lvl="2" algn="r">
              <a:lnSpc>
                <a:spcPct val="90000"/>
              </a:lnSpc>
              <a:spcBef>
                <a:spcPts val="0"/>
              </a:spcBef>
              <a:spcAft>
                <a:spcPts val="0"/>
              </a:spcAft>
              <a:buClr>
                <a:schemeClr val="lt1"/>
              </a:buClr>
              <a:buSzPts val="3800"/>
              <a:buNone/>
              <a:defRPr sz="3800">
                <a:solidFill>
                  <a:schemeClr val="lt1"/>
                </a:solidFill>
              </a:defRPr>
            </a:lvl3pPr>
            <a:lvl4pPr lvl="3" algn="r">
              <a:lnSpc>
                <a:spcPct val="90000"/>
              </a:lnSpc>
              <a:spcBef>
                <a:spcPts val="0"/>
              </a:spcBef>
              <a:spcAft>
                <a:spcPts val="0"/>
              </a:spcAft>
              <a:buClr>
                <a:schemeClr val="lt1"/>
              </a:buClr>
              <a:buSzPts val="3800"/>
              <a:buNone/>
              <a:defRPr sz="3800">
                <a:solidFill>
                  <a:schemeClr val="lt1"/>
                </a:solidFill>
              </a:defRPr>
            </a:lvl4pPr>
            <a:lvl5pPr lvl="4" algn="r">
              <a:lnSpc>
                <a:spcPct val="90000"/>
              </a:lnSpc>
              <a:spcBef>
                <a:spcPts val="0"/>
              </a:spcBef>
              <a:spcAft>
                <a:spcPts val="0"/>
              </a:spcAft>
              <a:buClr>
                <a:schemeClr val="lt1"/>
              </a:buClr>
              <a:buSzPts val="3800"/>
              <a:buNone/>
              <a:defRPr sz="3800">
                <a:solidFill>
                  <a:schemeClr val="lt1"/>
                </a:solidFill>
              </a:defRPr>
            </a:lvl5pPr>
            <a:lvl6pPr lvl="5" algn="r">
              <a:lnSpc>
                <a:spcPct val="90000"/>
              </a:lnSpc>
              <a:spcBef>
                <a:spcPts val="0"/>
              </a:spcBef>
              <a:spcAft>
                <a:spcPts val="0"/>
              </a:spcAft>
              <a:buClr>
                <a:schemeClr val="lt1"/>
              </a:buClr>
              <a:buSzPts val="3800"/>
              <a:buNone/>
              <a:defRPr sz="3800">
                <a:solidFill>
                  <a:schemeClr val="lt1"/>
                </a:solidFill>
              </a:defRPr>
            </a:lvl6pPr>
            <a:lvl7pPr lvl="6" algn="r">
              <a:lnSpc>
                <a:spcPct val="90000"/>
              </a:lnSpc>
              <a:spcBef>
                <a:spcPts val="0"/>
              </a:spcBef>
              <a:spcAft>
                <a:spcPts val="0"/>
              </a:spcAft>
              <a:buClr>
                <a:schemeClr val="lt1"/>
              </a:buClr>
              <a:buSzPts val="3800"/>
              <a:buNone/>
              <a:defRPr sz="3800">
                <a:solidFill>
                  <a:schemeClr val="lt1"/>
                </a:solidFill>
              </a:defRPr>
            </a:lvl7pPr>
            <a:lvl8pPr lvl="7" algn="r">
              <a:lnSpc>
                <a:spcPct val="90000"/>
              </a:lnSpc>
              <a:spcBef>
                <a:spcPts val="0"/>
              </a:spcBef>
              <a:spcAft>
                <a:spcPts val="0"/>
              </a:spcAft>
              <a:buClr>
                <a:schemeClr val="lt1"/>
              </a:buClr>
              <a:buSzPts val="3800"/>
              <a:buNone/>
              <a:defRPr sz="3800">
                <a:solidFill>
                  <a:schemeClr val="lt1"/>
                </a:solidFill>
              </a:defRPr>
            </a:lvl8pPr>
            <a:lvl9pPr lvl="8" algn="r">
              <a:lnSpc>
                <a:spcPct val="90000"/>
              </a:lnSpc>
              <a:spcBef>
                <a:spcPts val="0"/>
              </a:spcBef>
              <a:spcAft>
                <a:spcPts val="0"/>
              </a:spcAft>
              <a:buClr>
                <a:schemeClr val="lt1"/>
              </a:buClr>
              <a:buSzPts val="3800"/>
              <a:buNone/>
              <a:defRPr sz="3800">
                <a:solidFill>
                  <a:schemeClr val="lt1"/>
                </a:solidFill>
              </a:defRPr>
            </a:lvl9pPr>
          </a:lstStyle>
          <a:p/>
        </p:txBody>
      </p:sp>
      <p:sp>
        <p:nvSpPr>
          <p:cNvPr id="381" name="Google Shape;381;p26"/>
          <p:cNvSpPr txBox="1"/>
          <p:nvPr>
            <p:ph idx="1" type="subTitle"/>
          </p:nvPr>
        </p:nvSpPr>
        <p:spPr>
          <a:xfrm>
            <a:off x="5065975" y="2353900"/>
            <a:ext cx="3364800" cy="217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382" name="Google Shape;382;p26"/>
          <p:cNvSpPr/>
          <p:nvPr/>
        </p:nvSpPr>
        <p:spPr>
          <a:xfrm flipH="1" rot="-5400000">
            <a:off x="8528250" y="-261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6"/>
          <p:cNvSpPr/>
          <p:nvPr/>
        </p:nvSpPr>
        <p:spPr>
          <a:xfrm flipH="1" rot="10800000">
            <a:off x="8790243"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6"/>
          <p:cNvSpPr/>
          <p:nvPr/>
        </p:nvSpPr>
        <p:spPr>
          <a:xfrm>
            <a:off x="8790293" y="42660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6"/>
          <p:cNvSpPr/>
          <p:nvPr/>
        </p:nvSpPr>
        <p:spPr>
          <a:xfrm rot="-5400000">
            <a:off x="8528300" y="4527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6"/>
          <p:cNvSpPr/>
          <p:nvPr/>
        </p:nvSpPr>
        <p:spPr>
          <a:xfrm rot="5400000">
            <a:off x="262043" y="-261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6"/>
          <p:cNvSpPr/>
          <p:nvPr/>
        </p:nvSpPr>
        <p:spPr>
          <a:xfrm rot="10800000">
            <a:off x="5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6"/>
          <p:cNvSpPr/>
          <p:nvPr/>
        </p:nvSpPr>
        <p:spPr>
          <a:xfrm flipH="1">
            <a:off x="0" y="42660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6"/>
          <p:cNvSpPr/>
          <p:nvPr/>
        </p:nvSpPr>
        <p:spPr>
          <a:xfrm flipH="1" rot="5400000">
            <a:off x="261993" y="4527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bg>
      <p:bgPr>
        <a:solidFill>
          <a:schemeClr val="accent3"/>
        </a:solidFill>
      </p:bgPr>
    </p:bg>
    <p:spTree>
      <p:nvGrpSpPr>
        <p:cNvPr id="390" name="Shape 390"/>
        <p:cNvGrpSpPr/>
        <p:nvPr/>
      </p:nvGrpSpPr>
      <p:grpSpPr>
        <a:xfrm>
          <a:off x="0" y="0"/>
          <a:ext cx="0" cy="0"/>
          <a:chOff x="0" y="0"/>
          <a:chExt cx="0" cy="0"/>
        </a:xfrm>
      </p:grpSpPr>
      <p:sp>
        <p:nvSpPr>
          <p:cNvPr id="391" name="Google Shape;391;p27"/>
          <p:cNvSpPr txBox="1"/>
          <p:nvPr>
            <p:ph type="title"/>
          </p:nvPr>
        </p:nvSpPr>
        <p:spPr>
          <a:xfrm>
            <a:off x="713225" y="1154096"/>
            <a:ext cx="4476900" cy="1016400"/>
          </a:xfrm>
          <a:prstGeom prst="rect">
            <a:avLst/>
          </a:prstGeom>
          <a:noFill/>
          <a:ln>
            <a:noFill/>
          </a:ln>
        </p:spPr>
        <p:txBody>
          <a:bodyPr anchorCtr="0" anchor="ctr" bIns="0" lIns="91425" spcFirstLastPara="1" rIns="0" wrap="square" tIns="0">
            <a:noAutofit/>
          </a:bodyPr>
          <a:lstStyle>
            <a:lvl1pPr lvl="0" algn="l">
              <a:lnSpc>
                <a:spcPct val="90000"/>
              </a:lnSpc>
              <a:spcBef>
                <a:spcPts val="0"/>
              </a:spcBef>
              <a:spcAft>
                <a:spcPts val="0"/>
              </a:spcAft>
              <a:buSzPts val="4000"/>
              <a:buNone/>
              <a:defRPr sz="4000"/>
            </a:lvl1pPr>
            <a:lvl2pPr lvl="1" algn="l">
              <a:lnSpc>
                <a:spcPct val="90000"/>
              </a:lnSpc>
              <a:spcBef>
                <a:spcPts val="0"/>
              </a:spcBef>
              <a:spcAft>
                <a:spcPts val="0"/>
              </a:spcAft>
              <a:buClr>
                <a:schemeClr val="lt1"/>
              </a:buClr>
              <a:buSzPts val="3800"/>
              <a:buNone/>
              <a:defRPr sz="3800">
                <a:solidFill>
                  <a:schemeClr val="lt1"/>
                </a:solidFill>
              </a:defRPr>
            </a:lvl2pPr>
            <a:lvl3pPr lvl="2" algn="l">
              <a:lnSpc>
                <a:spcPct val="90000"/>
              </a:lnSpc>
              <a:spcBef>
                <a:spcPts val="0"/>
              </a:spcBef>
              <a:spcAft>
                <a:spcPts val="0"/>
              </a:spcAft>
              <a:buClr>
                <a:schemeClr val="lt1"/>
              </a:buClr>
              <a:buSzPts val="3800"/>
              <a:buNone/>
              <a:defRPr sz="3800">
                <a:solidFill>
                  <a:schemeClr val="lt1"/>
                </a:solidFill>
              </a:defRPr>
            </a:lvl3pPr>
            <a:lvl4pPr lvl="3" algn="l">
              <a:lnSpc>
                <a:spcPct val="90000"/>
              </a:lnSpc>
              <a:spcBef>
                <a:spcPts val="0"/>
              </a:spcBef>
              <a:spcAft>
                <a:spcPts val="0"/>
              </a:spcAft>
              <a:buClr>
                <a:schemeClr val="lt1"/>
              </a:buClr>
              <a:buSzPts val="3800"/>
              <a:buNone/>
              <a:defRPr sz="3800">
                <a:solidFill>
                  <a:schemeClr val="lt1"/>
                </a:solidFill>
              </a:defRPr>
            </a:lvl4pPr>
            <a:lvl5pPr lvl="4" algn="l">
              <a:lnSpc>
                <a:spcPct val="90000"/>
              </a:lnSpc>
              <a:spcBef>
                <a:spcPts val="0"/>
              </a:spcBef>
              <a:spcAft>
                <a:spcPts val="0"/>
              </a:spcAft>
              <a:buClr>
                <a:schemeClr val="lt1"/>
              </a:buClr>
              <a:buSzPts val="3800"/>
              <a:buNone/>
              <a:defRPr sz="3800">
                <a:solidFill>
                  <a:schemeClr val="lt1"/>
                </a:solidFill>
              </a:defRPr>
            </a:lvl5pPr>
            <a:lvl6pPr lvl="5" algn="l">
              <a:lnSpc>
                <a:spcPct val="90000"/>
              </a:lnSpc>
              <a:spcBef>
                <a:spcPts val="0"/>
              </a:spcBef>
              <a:spcAft>
                <a:spcPts val="0"/>
              </a:spcAft>
              <a:buClr>
                <a:schemeClr val="lt1"/>
              </a:buClr>
              <a:buSzPts val="3800"/>
              <a:buNone/>
              <a:defRPr sz="3800">
                <a:solidFill>
                  <a:schemeClr val="lt1"/>
                </a:solidFill>
              </a:defRPr>
            </a:lvl6pPr>
            <a:lvl7pPr lvl="6" algn="l">
              <a:lnSpc>
                <a:spcPct val="90000"/>
              </a:lnSpc>
              <a:spcBef>
                <a:spcPts val="0"/>
              </a:spcBef>
              <a:spcAft>
                <a:spcPts val="0"/>
              </a:spcAft>
              <a:buClr>
                <a:schemeClr val="lt1"/>
              </a:buClr>
              <a:buSzPts val="3800"/>
              <a:buNone/>
              <a:defRPr sz="3800">
                <a:solidFill>
                  <a:schemeClr val="lt1"/>
                </a:solidFill>
              </a:defRPr>
            </a:lvl7pPr>
            <a:lvl8pPr lvl="7" algn="l">
              <a:lnSpc>
                <a:spcPct val="90000"/>
              </a:lnSpc>
              <a:spcBef>
                <a:spcPts val="0"/>
              </a:spcBef>
              <a:spcAft>
                <a:spcPts val="0"/>
              </a:spcAft>
              <a:buClr>
                <a:schemeClr val="lt1"/>
              </a:buClr>
              <a:buSzPts val="3800"/>
              <a:buNone/>
              <a:defRPr sz="3800">
                <a:solidFill>
                  <a:schemeClr val="lt1"/>
                </a:solidFill>
              </a:defRPr>
            </a:lvl8pPr>
            <a:lvl9pPr lvl="8" algn="l">
              <a:lnSpc>
                <a:spcPct val="90000"/>
              </a:lnSpc>
              <a:spcBef>
                <a:spcPts val="0"/>
              </a:spcBef>
              <a:spcAft>
                <a:spcPts val="0"/>
              </a:spcAft>
              <a:buClr>
                <a:schemeClr val="lt1"/>
              </a:buClr>
              <a:buSzPts val="3800"/>
              <a:buNone/>
              <a:defRPr sz="3800">
                <a:solidFill>
                  <a:schemeClr val="lt1"/>
                </a:solidFill>
              </a:defRPr>
            </a:lvl9pPr>
          </a:lstStyle>
          <a:p/>
        </p:txBody>
      </p:sp>
      <p:sp>
        <p:nvSpPr>
          <p:cNvPr id="392" name="Google Shape;392;p27"/>
          <p:cNvSpPr txBox="1"/>
          <p:nvPr>
            <p:ph idx="1" type="subTitle"/>
          </p:nvPr>
        </p:nvSpPr>
        <p:spPr>
          <a:xfrm>
            <a:off x="713225" y="2353900"/>
            <a:ext cx="3364800" cy="217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393" name="Google Shape;393;p27"/>
          <p:cNvSpPr/>
          <p:nvPr/>
        </p:nvSpPr>
        <p:spPr>
          <a:xfrm flipH="1" rot="-5400000">
            <a:off x="8528250" y="-261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7"/>
          <p:cNvSpPr/>
          <p:nvPr/>
        </p:nvSpPr>
        <p:spPr>
          <a:xfrm flipH="1" rot="10800000">
            <a:off x="8790243"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7"/>
          <p:cNvSpPr/>
          <p:nvPr/>
        </p:nvSpPr>
        <p:spPr>
          <a:xfrm>
            <a:off x="8790293" y="42660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7"/>
          <p:cNvSpPr/>
          <p:nvPr/>
        </p:nvSpPr>
        <p:spPr>
          <a:xfrm rot="-5400000">
            <a:off x="8528300" y="4527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7"/>
          <p:cNvSpPr/>
          <p:nvPr/>
        </p:nvSpPr>
        <p:spPr>
          <a:xfrm rot="5400000">
            <a:off x="262043" y="-261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7"/>
          <p:cNvSpPr/>
          <p:nvPr/>
        </p:nvSpPr>
        <p:spPr>
          <a:xfrm rot="10800000">
            <a:off x="5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7"/>
          <p:cNvSpPr/>
          <p:nvPr/>
        </p:nvSpPr>
        <p:spPr>
          <a:xfrm flipH="1">
            <a:off x="0" y="42660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7"/>
          <p:cNvSpPr/>
          <p:nvPr/>
        </p:nvSpPr>
        <p:spPr>
          <a:xfrm flipH="1" rot="5400000">
            <a:off x="261993" y="4527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bg>
      <p:bgPr>
        <a:solidFill>
          <a:schemeClr val="lt2"/>
        </a:solidFill>
      </p:bgPr>
    </p:bg>
    <p:spTree>
      <p:nvGrpSpPr>
        <p:cNvPr id="401" name="Shape 401"/>
        <p:cNvGrpSpPr/>
        <p:nvPr/>
      </p:nvGrpSpPr>
      <p:grpSpPr>
        <a:xfrm>
          <a:off x="0" y="0"/>
          <a:ext cx="0" cy="0"/>
          <a:chOff x="0" y="0"/>
          <a:chExt cx="0" cy="0"/>
        </a:xfrm>
      </p:grpSpPr>
      <p:sp>
        <p:nvSpPr>
          <p:cNvPr id="402" name="Google Shape;402;p28"/>
          <p:cNvSpPr txBox="1"/>
          <p:nvPr>
            <p:ph type="title"/>
          </p:nvPr>
        </p:nvSpPr>
        <p:spPr>
          <a:xfrm>
            <a:off x="713225" y="539500"/>
            <a:ext cx="5716200" cy="348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100"/>
              <a:buFont typeface="Lato"/>
              <a:buNone/>
              <a:defRPr b="1" sz="4100">
                <a:solidFill>
                  <a:schemeClr val="lt1"/>
                </a:solidFill>
                <a:latin typeface="Lato"/>
                <a:ea typeface="Lato"/>
                <a:cs typeface="Lato"/>
                <a:sym typeface="Lato"/>
              </a:defRPr>
            </a:lvl1pPr>
            <a:lvl2pPr lvl="1" algn="r">
              <a:lnSpc>
                <a:spcPct val="100000"/>
              </a:lnSpc>
              <a:spcBef>
                <a:spcPts val="0"/>
              </a:spcBef>
              <a:spcAft>
                <a:spcPts val="0"/>
              </a:spcAft>
              <a:buClr>
                <a:schemeClr val="lt1"/>
              </a:buClr>
              <a:buSzPts val="4600"/>
              <a:buNone/>
              <a:defRPr sz="4600">
                <a:solidFill>
                  <a:schemeClr val="lt1"/>
                </a:solidFill>
              </a:defRPr>
            </a:lvl2pPr>
            <a:lvl3pPr lvl="2" algn="r">
              <a:lnSpc>
                <a:spcPct val="100000"/>
              </a:lnSpc>
              <a:spcBef>
                <a:spcPts val="0"/>
              </a:spcBef>
              <a:spcAft>
                <a:spcPts val="0"/>
              </a:spcAft>
              <a:buClr>
                <a:schemeClr val="lt1"/>
              </a:buClr>
              <a:buSzPts val="4600"/>
              <a:buNone/>
              <a:defRPr sz="4600">
                <a:solidFill>
                  <a:schemeClr val="lt1"/>
                </a:solidFill>
              </a:defRPr>
            </a:lvl3pPr>
            <a:lvl4pPr lvl="3" algn="r">
              <a:lnSpc>
                <a:spcPct val="100000"/>
              </a:lnSpc>
              <a:spcBef>
                <a:spcPts val="0"/>
              </a:spcBef>
              <a:spcAft>
                <a:spcPts val="0"/>
              </a:spcAft>
              <a:buClr>
                <a:schemeClr val="lt1"/>
              </a:buClr>
              <a:buSzPts val="4600"/>
              <a:buNone/>
              <a:defRPr sz="4600">
                <a:solidFill>
                  <a:schemeClr val="lt1"/>
                </a:solidFill>
              </a:defRPr>
            </a:lvl4pPr>
            <a:lvl5pPr lvl="4" algn="r">
              <a:lnSpc>
                <a:spcPct val="100000"/>
              </a:lnSpc>
              <a:spcBef>
                <a:spcPts val="0"/>
              </a:spcBef>
              <a:spcAft>
                <a:spcPts val="0"/>
              </a:spcAft>
              <a:buClr>
                <a:schemeClr val="lt1"/>
              </a:buClr>
              <a:buSzPts val="4600"/>
              <a:buNone/>
              <a:defRPr sz="4600">
                <a:solidFill>
                  <a:schemeClr val="lt1"/>
                </a:solidFill>
              </a:defRPr>
            </a:lvl5pPr>
            <a:lvl6pPr lvl="5" algn="r">
              <a:lnSpc>
                <a:spcPct val="100000"/>
              </a:lnSpc>
              <a:spcBef>
                <a:spcPts val="0"/>
              </a:spcBef>
              <a:spcAft>
                <a:spcPts val="0"/>
              </a:spcAft>
              <a:buClr>
                <a:schemeClr val="lt1"/>
              </a:buClr>
              <a:buSzPts val="4600"/>
              <a:buNone/>
              <a:defRPr sz="4600">
                <a:solidFill>
                  <a:schemeClr val="lt1"/>
                </a:solidFill>
              </a:defRPr>
            </a:lvl6pPr>
            <a:lvl7pPr lvl="6" algn="r">
              <a:lnSpc>
                <a:spcPct val="100000"/>
              </a:lnSpc>
              <a:spcBef>
                <a:spcPts val="0"/>
              </a:spcBef>
              <a:spcAft>
                <a:spcPts val="0"/>
              </a:spcAft>
              <a:buClr>
                <a:schemeClr val="lt1"/>
              </a:buClr>
              <a:buSzPts val="4600"/>
              <a:buNone/>
              <a:defRPr sz="4600">
                <a:solidFill>
                  <a:schemeClr val="lt1"/>
                </a:solidFill>
              </a:defRPr>
            </a:lvl7pPr>
            <a:lvl8pPr lvl="7" algn="r">
              <a:lnSpc>
                <a:spcPct val="100000"/>
              </a:lnSpc>
              <a:spcBef>
                <a:spcPts val="0"/>
              </a:spcBef>
              <a:spcAft>
                <a:spcPts val="0"/>
              </a:spcAft>
              <a:buClr>
                <a:schemeClr val="lt1"/>
              </a:buClr>
              <a:buSzPts val="4600"/>
              <a:buNone/>
              <a:defRPr sz="4600">
                <a:solidFill>
                  <a:schemeClr val="lt1"/>
                </a:solidFill>
              </a:defRPr>
            </a:lvl8pPr>
            <a:lvl9pPr lvl="8" algn="r">
              <a:lnSpc>
                <a:spcPct val="100000"/>
              </a:lnSpc>
              <a:spcBef>
                <a:spcPts val="0"/>
              </a:spcBef>
              <a:spcAft>
                <a:spcPts val="0"/>
              </a:spcAft>
              <a:buClr>
                <a:schemeClr val="lt1"/>
              </a:buClr>
              <a:buSzPts val="4600"/>
              <a:buNone/>
              <a:defRPr sz="4600">
                <a:solidFill>
                  <a:schemeClr val="lt1"/>
                </a:solidFill>
              </a:defRPr>
            </a:lvl9pPr>
          </a:lstStyle>
          <a:p/>
        </p:txBody>
      </p:sp>
      <p:sp>
        <p:nvSpPr>
          <p:cNvPr id="403" name="Google Shape;403;p28"/>
          <p:cNvSpPr txBox="1"/>
          <p:nvPr>
            <p:ph idx="2" type="title"/>
          </p:nvPr>
        </p:nvSpPr>
        <p:spPr>
          <a:xfrm>
            <a:off x="720000" y="4029225"/>
            <a:ext cx="5315100" cy="5430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None/>
              <a:defRPr sz="2800">
                <a:solidFill>
                  <a:schemeClr val="lt1"/>
                </a:solidFill>
              </a:defRPr>
            </a:lvl1pPr>
            <a:lvl2pPr lvl="1" algn="r">
              <a:lnSpc>
                <a:spcPct val="100000"/>
              </a:lnSpc>
              <a:spcBef>
                <a:spcPts val="0"/>
              </a:spcBef>
              <a:spcAft>
                <a:spcPts val="0"/>
              </a:spcAft>
              <a:buClr>
                <a:schemeClr val="dk2"/>
              </a:buClr>
              <a:buSzPts val="4800"/>
              <a:buFont typeface="Bebas Neue"/>
              <a:buNone/>
              <a:defRPr sz="4800">
                <a:solidFill>
                  <a:schemeClr val="dk2"/>
                </a:solidFill>
                <a:latin typeface="Bebas Neue"/>
                <a:ea typeface="Bebas Neue"/>
                <a:cs typeface="Bebas Neue"/>
                <a:sym typeface="Bebas Neue"/>
              </a:defRPr>
            </a:lvl2pPr>
            <a:lvl3pPr lvl="2" algn="r">
              <a:lnSpc>
                <a:spcPct val="100000"/>
              </a:lnSpc>
              <a:spcBef>
                <a:spcPts val="0"/>
              </a:spcBef>
              <a:spcAft>
                <a:spcPts val="0"/>
              </a:spcAft>
              <a:buClr>
                <a:schemeClr val="dk2"/>
              </a:buClr>
              <a:buSzPts val="4800"/>
              <a:buFont typeface="Bebas Neue"/>
              <a:buNone/>
              <a:defRPr sz="4800">
                <a:solidFill>
                  <a:schemeClr val="dk2"/>
                </a:solidFill>
                <a:latin typeface="Bebas Neue"/>
                <a:ea typeface="Bebas Neue"/>
                <a:cs typeface="Bebas Neue"/>
                <a:sym typeface="Bebas Neue"/>
              </a:defRPr>
            </a:lvl3pPr>
            <a:lvl4pPr lvl="3" algn="r">
              <a:lnSpc>
                <a:spcPct val="100000"/>
              </a:lnSpc>
              <a:spcBef>
                <a:spcPts val="0"/>
              </a:spcBef>
              <a:spcAft>
                <a:spcPts val="0"/>
              </a:spcAft>
              <a:buClr>
                <a:schemeClr val="dk2"/>
              </a:buClr>
              <a:buSzPts val="4800"/>
              <a:buFont typeface="Bebas Neue"/>
              <a:buNone/>
              <a:defRPr sz="4800">
                <a:solidFill>
                  <a:schemeClr val="dk2"/>
                </a:solidFill>
                <a:latin typeface="Bebas Neue"/>
                <a:ea typeface="Bebas Neue"/>
                <a:cs typeface="Bebas Neue"/>
                <a:sym typeface="Bebas Neue"/>
              </a:defRPr>
            </a:lvl4pPr>
            <a:lvl5pPr lvl="4" algn="r">
              <a:lnSpc>
                <a:spcPct val="100000"/>
              </a:lnSpc>
              <a:spcBef>
                <a:spcPts val="0"/>
              </a:spcBef>
              <a:spcAft>
                <a:spcPts val="0"/>
              </a:spcAft>
              <a:buClr>
                <a:schemeClr val="dk2"/>
              </a:buClr>
              <a:buSzPts val="4800"/>
              <a:buFont typeface="Bebas Neue"/>
              <a:buNone/>
              <a:defRPr sz="4800">
                <a:solidFill>
                  <a:schemeClr val="dk2"/>
                </a:solidFill>
                <a:latin typeface="Bebas Neue"/>
                <a:ea typeface="Bebas Neue"/>
                <a:cs typeface="Bebas Neue"/>
                <a:sym typeface="Bebas Neue"/>
              </a:defRPr>
            </a:lvl5pPr>
            <a:lvl6pPr lvl="5" algn="r">
              <a:lnSpc>
                <a:spcPct val="100000"/>
              </a:lnSpc>
              <a:spcBef>
                <a:spcPts val="0"/>
              </a:spcBef>
              <a:spcAft>
                <a:spcPts val="0"/>
              </a:spcAft>
              <a:buClr>
                <a:schemeClr val="dk2"/>
              </a:buClr>
              <a:buSzPts val="4800"/>
              <a:buFont typeface="Bebas Neue"/>
              <a:buNone/>
              <a:defRPr sz="4800">
                <a:solidFill>
                  <a:schemeClr val="dk2"/>
                </a:solidFill>
                <a:latin typeface="Bebas Neue"/>
                <a:ea typeface="Bebas Neue"/>
                <a:cs typeface="Bebas Neue"/>
                <a:sym typeface="Bebas Neue"/>
              </a:defRPr>
            </a:lvl6pPr>
            <a:lvl7pPr lvl="6" algn="r">
              <a:lnSpc>
                <a:spcPct val="100000"/>
              </a:lnSpc>
              <a:spcBef>
                <a:spcPts val="0"/>
              </a:spcBef>
              <a:spcAft>
                <a:spcPts val="0"/>
              </a:spcAft>
              <a:buClr>
                <a:schemeClr val="dk2"/>
              </a:buClr>
              <a:buSzPts val="4800"/>
              <a:buFont typeface="Bebas Neue"/>
              <a:buNone/>
              <a:defRPr sz="4800">
                <a:solidFill>
                  <a:schemeClr val="dk2"/>
                </a:solidFill>
                <a:latin typeface="Bebas Neue"/>
                <a:ea typeface="Bebas Neue"/>
                <a:cs typeface="Bebas Neue"/>
                <a:sym typeface="Bebas Neue"/>
              </a:defRPr>
            </a:lvl7pPr>
            <a:lvl8pPr lvl="7" algn="r">
              <a:lnSpc>
                <a:spcPct val="100000"/>
              </a:lnSpc>
              <a:spcBef>
                <a:spcPts val="0"/>
              </a:spcBef>
              <a:spcAft>
                <a:spcPts val="0"/>
              </a:spcAft>
              <a:buClr>
                <a:schemeClr val="dk2"/>
              </a:buClr>
              <a:buSzPts val="4800"/>
              <a:buFont typeface="Bebas Neue"/>
              <a:buNone/>
              <a:defRPr sz="4800">
                <a:solidFill>
                  <a:schemeClr val="dk2"/>
                </a:solidFill>
                <a:latin typeface="Bebas Neue"/>
                <a:ea typeface="Bebas Neue"/>
                <a:cs typeface="Bebas Neue"/>
                <a:sym typeface="Bebas Neue"/>
              </a:defRPr>
            </a:lvl8pPr>
            <a:lvl9pPr lvl="8" algn="r">
              <a:lnSpc>
                <a:spcPct val="100000"/>
              </a:lnSpc>
              <a:spcBef>
                <a:spcPts val="0"/>
              </a:spcBef>
              <a:spcAft>
                <a:spcPts val="0"/>
              </a:spcAft>
              <a:buClr>
                <a:schemeClr val="dk2"/>
              </a:buClr>
              <a:buSzPts val="4800"/>
              <a:buFont typeface="Bebas Neue"/>
              <a:buNone/>
              <a:defRPr sz="4800">
                <a:solidFill>
                  <a:schemeClr val="dk2"/>
                </a:solidFill>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lt2"/>
        </a:solidFill>
      </p:bgPr>
    </p:bg>
    <p:spTree>
      <p:nvGrpSpPr>
        <p:cNvPr id="404" name="Shape 404"/>
        <p:cNvGrpSpPr/>
        <p:nvPr/>
      </p:nvGrpSpPr>
      <p:grpSpPr>
        <a:xfrm>
          <a:off x="0" y="0"/>
          <a:ext cx="0" cy="0"/>
          <a:chOff x="0" y="0"/>
          <a:chExt cx="0" cy="0"/>
        </a:xfrm>
      </p:grpSpPr>
      <p:sp>
        <p:nvSpPr>
          <p:cNvPr id="405" name="Google Shape;405;p29"/>
          <p:cNvSpPr txBox="1"/>
          <p:nvPr>
            <p:ph type="title"/>
          </p:nvPr>
        </p:nvSpPr>
        <p:spPr>
          <a:xfrm>
            <a:off x="1018025" y="1112398"/>
            <a:ext cx="3944400" cy="591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100"/>
              <a:buNone/>
              <a:defRPr sz="6100">
                <a:solidFill>
                  <a:schemeClr val="lt1"/>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06" name="Google Shape;406;p29"/>
          <p:cNvSpPr txBox="1"/>
          <p:nvPr/>
        </p:nvSpPr>
        <p:spPr>
          <a:xfrm>
            <a:off x="1018025" y="3584050"/>
            <a:ext cx="2334000" cy="52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fr-FR" sz="1000" u="none" cap="none" strike="noStrike">
                <a:solidFill>
                  <a:schemeClr val="lt1"/>
                </a:solidFill>
                <a:latin typeface="Arial"/>
                <a:ea typeface="Arial"/>
                <a:cs typeface="Arial"/>
                <a:sym typeface="Arial"/>
              </a:rPr>
              <a:t>CREDITS: This presentation template was created by </a:t>
            </a:r>
            <a:r>
              <a:rPr b="1" i="0" lang="fr-FR" sz="1000" u="none" cap="none" strike="noStrike">
                <a:solidFill>
                  <a:schemeClr val="hlink"/>
                </a:solidFill>
                <a:uFill>
                  <a:noFill/>
                </a:uFill>
                <a:latin typeface="Arial"/>
                <a:ea typeface="Arial"/>
                <a:cs typeface="Arial"/>
                <a:sym typeface="Arial"/>
                <a:hlinkClick r:id="rId2"/>
              </a:rPr>
              <a:t>Slidesgo</a:t>
            </a:r>
            <a:r>
              <a:rPr b="0" i="0" lang="fr-FR" sz="1000" u="none" cap="none" strike="noStrike">
                <a:solidFill>
                  <a:schemeClr val="lt1"/>
                </a:solidFill>
                <a:latin typeface="Arial"/>
                <a:ea typeface="Arial"/>
                <a:cs typeface="Arial"/>
                <a:sym typeface="Arial"/>
              </a:rPr>
              <a:t>, including icons by </a:t>
            </a:r>
            <a:r>
              <a:rPr b="1" i="0" lang="fr-FR" sz="1000" u="none" cap="none" strike="noStrike">
                <a:solidFill>
                  <a:schemeClr val="hlink"/>
                </a:solidFill>
                <a:uFill>
                  <a:noFill/>
                </a:uFill>
                <a:latin typeface="Arial"/>
                <a:ea typeface="Arial"/>
                <a:cs typeface="Arial"/>
                <a:sym typeface="Arial"/>
                <a:hlinkClick r:id="rId3"/>
              </a:rPr>
              <a:t>Flaticon</a:t>
            </a:r>
            <a:r>
              <a:rPr b="0" i="0" lang="fr-FR" sz="1000" u="none" cap="none" strike="noStrike">
                <a:solidFill>
                  <a:schemeClr val="lt1"/>
                </a:solidFill>
                <a:latin typeface="Arial"/>
                <a:ea typeface="Arial"/>
                <a:cs typeface="Arial"/>
                <a:sym typeface="Arial"/>
              </a:rPr>
              <a:t>, and infographics &amp; images by </a:t>
            </a:r>
            <a:r>
              <a:rPr b="1" i="0" lang="fr-FR" sz="1000" u="none" cap="none" strike="noStrike">
                <a:solidFill>
                  <a:schemeClr val="hlink"/>
                </a:solidFill>
                <a:uFill>
                  <a:noFill/>
                </a:uFill>
                <a:latin typeface="Arial"/>
                <a:ea typeface="Arial"/>
                <a:cs typeface="Arial"/>
                <a:sym typeface="Arial"/>
                <a:hlinkClick r:id="rId4"/>
              </a:rPr>
              <a:t>Freepik</a:t>
            </a:r>
            <a:r>
              <a:rPr b="0" i="0" lang="fr-FR" sz="1000" u="none" cap="none" strike="noStrike">
                <a:solidFill>
                  <a:schemeClr val="lt1"/>
                </a:solidFill>
                <a:latin typeface="Arial"/>
                <a:ea typeface="Arial"/>
                <a:cs typeface="Arial"/>
                <a:sym typeface="Arial"/>
              </a:rPr>
              <a:t>. </a:t>
            </a:r>
            <a:endParaRPr b="0" i="0" sz="1000" u="none" cap="none" strike="noStrike">
              <a:solidFill>
                <a:schemeClr val="lt1"/>
              </a:solidFill>
              <a:latin typeface="Arial"/>
              <a:ea typeface="Arial"/>
              <a:cs typeface="Arial"/>
              <a:sym typeface="Arial"/>
            </a:endParaRPr>
          </a:p>
        </p:txBody>
      </p:sp>
      <p:sp>
        <p:nvSpPr>
          <p:cNvPr id="407" name="Google Shape;407;p29"/>
          <p:cNvSpPr txBox="1"/>
          <p:nvPr>
            <p:ph idx="1" type="subTitle"/>
          </p:nvPr>
        </p:nvSpPr>
        <p:spPr>
          <a:xfrm>
            <a:off x="1018025" y="1854632"/>
            <a:ext cx="2829900" cy="104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408" name="Google Shape;408;p29"/>
          <p:cNvSpPr/>
          <p:nvPr/>
        </p:nvSpPr>
        <p:spPr>
          <a:xfrm rot="5400000">
            <a:off x="262043" y="-261850"/>
            <a:ext cx="353700" cy="87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9"/>
          <p:cNvSpPr/>
          <p:nvPr/>
        </p:nvSpPr>
        <p:spPr>
          <a:xfrm rot="10800000">
            <a:off x="50" y="0"/>
            <a:ext cx="353700" cy="877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74" name="Shape 74"/>
        <p:cNvGrpSpPr/>
        <p:nvPr/>
      </p:nvGrpSpPr>
      <p:grpSpPr>
        <a:xfrm>
          <a:off x="0" y="0"/>
          <a:ext cx="0" cy="0"/>
          <a:chOff x="0" y="0"/>
          <a:chExt cx="0" cy="0"/>
        </a:xfrm>
      </p:grpSpPr>
      <p:sp>
        <p:nvSpPr>
          <p:cNvPr id="75" name="Google Shape;75;p4"/>
          <p:cNvSpPr txBox="1"/>
          <p:nvPr>
            <p:ph type="title"/>
          </p:nvPr>
        </p:nvSpPr>
        <p:spPr>
          <a:xfrm>
            <a:off x="3124200" y="720000"/>
            <a:ext cx="5306700" cy="3704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2000"/>
              <a:buNone/>
              <a:defRPr sz="12000">
                <a:solidFill>
                  <a:schemeClr val="lt1"/>
                </a:solidFill>
              </a:defRPr>
            </a:lvl1pPr>
            <a:lvl2pPr lvl="1" algn="r">
              <a:lnSpc>
                <a:spcPct val="100000"/>
              </a:lnSpc>
              <a:spcBef>
                <a:spcPts val="0"/>
              </a:spcBef>
              <a:spcAft>
                <a:spcPts val="0"/>
              </a:spcAft>
              <a:buSzPts val="8800"/>
              <a:buNone/>
              <a:defRPr sz="8800"/>
            </a:lvl2pPr>
            <a:lvl3pPr lvl="2" algn="r">
              <a:lnSpc>
                <a:spcPct val="100000"/>
              </a:lnSpc>
              <a:spcBef>
                <a:spcPts val="0"/>
              </a:spcBef>
              <a:spcAft>
                <a:spcPts val="0"/>
              </a:spcAft>
              <a:buSzPts val="8800"/>
              <a:buNone/>
              <a:defRPr sz="8800"/>
            </a:lvl3pPr>
            <a:lvl4pPr lvl="3" algn="r">
              <a:lnSpc>
                <a:spcPct val="100000"/>
              </a:lnSpc>
              <a:spcBef>
                <a:spcPts val="0"/>
              </a:spcBef>
              <a:spcAft>
                <a:spcPts val="0"/>
              </a:spcAft>
              <a:buSzPts val="8800"/>
              <a:buNone/>
              <a:defRPr sz="8800"/>
            </a:lvl4pPr>
            <a:lvl5pPr lvl="4" algn="r">
              <a:lnSpc>
                <a:spcPct val="100000"/>
              </a:lnSpc>
              <a:spcBef>
                <a:spcPts val="0"/>
              </a:spcBef>
              <a:spcAft>
                <a:spcPts val="0"/>
              </a:spcAft>
              <a:buSzPts val="8800"/>
              <a:buNone/>
              <a:defRPr sz="8800"/>
            </a:lvl5pPr>
            <a:lvl6pPr lvl="5" algn="r">
              <a:lnSpc>
                <a:spcPct val="100000"/>
              </a:lnSpc>
              <a:spcBef>
                <a:spcPts val="0"/>
              </a:spcBef>
              <a:spcAft>
                <a:spcPts val="0"/>
              </a:spcAft>
              <a:buSzPts val="8800"/>
              <a:buNone/>
              <a:defRPr sz="8800"/>
            </a:lvl6pPr>
            <a:lvl7pPr lvl="6" algn="r">
              <a:lnSpc>
                <a:spcPct val="100000"/>
              </a:lnSpc>
              <a:spcBef>
                <a:spcPts val="0"/>
              </a:spcBef>
              <a:spcAft>
                <a:spcPts val="0"/>
              </a:spcAft>
              <a:buSzPts val="8800"/>
              <a:buNone/>
              <a:defRPr sz="8800"/>
            </a:lvl7pPr>
            <a:lvl8pPr lvl="7" algn="r">
              <a:lnSpc>
                <a:spcPct val="100000"/>
              </a:lnSpc>
              <a:spcBef>
                <a:spcPts val="0"/>
              </a:spcBef>
              <a:spcAft>
                <a:spcPts val="0"/>
              </a:spcAft>
              <a:buSzPts val="8800"/>
              <a:buNone/>
              <a:defRPr sz="8800"/>
            </a:lvl8pPr>
            <a:lvl9pPr lvl="8" algn="r">
              <a:lnSpc>
                <a:spcPct val="100000"/>
              </a:lnSpc>
              <a:spcBef>
                <a:spcPts val="0"/>
              </a:spcBef>
              <a:spcAft>
                <a:spcPts val="0"/>
              </a:spcAft>
              <a:buSzPts val="8800"/>
              <a:buNone/>
              <a:defRPr sz="8800"/>
            </a:lvl9pPr>
          </a:lstStyle>
          <a:p/>
        </p:txBody>
      </p:sp>
      <p:grpSp>
        <p:nvGrpSpPr>
          <p:cNvPr id="76" name="Google Shape;76;p4"/>
          <p:cNvGrpSpPr/>
          <p:nvPr/>
        </p:nvGrpSpPr>
        <p:grpSpPr>
          <a:xfrm>
            <a:off x="0" y="779527"/>
            <a:ext cx="3427334" cy="4436034"/>
            <a:chOff x="0" y="779525"/>
            <a:chExt cx="4082590" cy="4436034"/>
          </a:xfrm>
        </p:grpSpPr>
        <p:sp>
          <p:nvSpPr>
            <p:cNvPr id="77" name="Google Shape;77;p4"/>
            <p:cNvSpPr/>
            <p:nvPr/>
          </p:nvSpPr>
          <p:spPr>
            <a:xfrm>
              <a:off x="1229678" y="1951734"/>
              <a:ext cx="216406" cy="1528048"/>
            </a:xfrm>
            <a:custGeom>
              <a:rect b="b" l="l" r="r" t="t"/>
              <a:pathLst>
                <a:path extrusionOk="0" h="28689" w="4063">
                  <a:moveTo>
                    <a:pt x="4062" y="0"/>
                  </a:moveTo>
                  <a:lnTo>
                    <a:pt x="1" y="1700"/>
                  </a:lnTo>
                  <a:lnTo>
                    <a:pt x="1" y="28688"/>
                  </a:lnTo>
                  <a:lnTo>
                    <a:pt x="4062" y="28688"/>
                  </a:lnTo>
                  <a:lnTo>
                    <a:pt x="406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
            <p:cNvSpPr/>
            <p:nvPr/>
          </p:nvSpPr>
          <p:spPr>
            <a:xfrm>
              <a:off x="1446032" y="1951734"/>
              <a:ext cx="216352" cy="1528048"/>
            </a:xfrm>
            <a:custGeom>
              <a:rect b="b" l="l" r="r" t="t"/>
              <a:pathLst>
                <a:path extrusionOk="0" h="28689" w="4062">
                  <a:moveTo>
                    <a:pt x="0" y="0"/>
                  </a:moveTo>
                  <a:lnTo>
                    <a:pt x="0" y="28688"/>
                  </a:lnTo>
                  <a:lnTo>
                    <a:pt x="4062" y="28688"/>
                  </a:lnTo>
                  <a:lnTo>
                    <a:pt x="4062" y="170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
            <p:cNvSpPr/>
            <p:nvPr/>
          </p:nvSpPr>
          <p:spPr>
            <a:xfrm>
              <a:off x="1547338" y="2054158"/>
              <a:ext cx="75207" cy="148656"/>
            </a:xfrm>
            <a:custGeom>
              <a:rect b="b" l="l" r="r" t="t"/>
              <a:pathLst>
                <a:path extrusionOk="0" h="2791" w="1412">
                  <a:moveTo>
                    <a:pt x="1" y="1"/>
                  </a:moveTo>
                  <a:lnTo>
                    <a:pt x="1" y="2192"/>
                  </a:lnTo>
                  <a:lnTo>
                    <a:pt x="1412" y="2791"/>
                  </a:lnTo>
                  <a:lnTo>
                    <a:pt x="1412" y="600"/>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
            <p:cNvSpPr/>
            <p:nvPr/>
          </p:nvSpPr>
          <p:spPr>
            <a:xfrm>
              <a:off x="1547338" y="2054158"/>
              <a:ext cx="75207" cy="116805"/>
            </a:xfrm>
            <a:custGeom>
              <a:rect b="b" l="l" r="r" t="t"/>
              <a:pathLst>
                <a:path extrusionOk="0" h="2193" w="1412">
                  <a:moveTo>
                    <a:pt x="1" y="1"/>
                  </a:moveTo>
                  <a:lnTo>
                    <a:pt x="1" y="2192"/>
                  </a:lnTo>
                  <a:lnTo>
                    <a:pt x="1412" y="600"/>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
            <p:cNvSpPr/>
            <p:nvPr/>
          </p:nvSpPr>
          <p:spPr>
            <a:xfrm>
              <a:off x="1127201" y="2538105"/>
              <a:ext cx="429882" cy="2677453"/>
            </a:xfrm>
            <a:custGeom>
              <a:rect b="b" l="l" r="r" t="t"/>
              <a:pathLst>
                <a:path extrusionOk="0" h="50269" w="8071">
                  <a:moveTo>
                    <a:pt x="8070" y="0"/>
                  </a:moveTo>
                  <a:lnTo>
                    <a:pt x="1" y="3389"/>
                  </a:lnTo>
                  <a:lnTo>
                    <a:pt x="1" y="50269"/>
                  </a:lnTo>
                  <a:lnTo>
                    <a:pt x="8070" y="50269"/>
                  </a:lnTo>
                  <a:lnTo>
                    <a:pt x="80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
            <p:cNvSpPr/>
            <p:nvPr/>
          </p:nvSpPr>
          <p:spPr>
            <a:xfrm>
              <a:off x="1557032" y="2538105"/>
              <a:ext cx="429882" cy="2677453"/>
            </a:xfrm>
            <a:custGeom>
              <a:rect b="b" l="l" r="r" t="t"/>
              <a:pathLst>
                <a:path extrusionOk="0" h="50269" w="8071">
                  <a:moveTo>
                    <a:pt x="0" y="0"/>
                  </a:moveTo>
                  <a:lnTo>
                    <a:pt x="0" y="50269"/>
                  </a:lnTo>
                  <a:lnTo>
                    <a:pt x="8070" y="50269"/>
                  </a:lnTo>
                  <a:lnTo>
                    <a:pt x="8070" y="33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
            <p:cNvSpPr/>
            <p:nvPr/>
          </p:nvSpPr>
          <p:spPr>
            <a:xfrm>
              <a:off x="0" y="779525"/>
              <a:ext cx="628551" cy="4436021"/>
            </a:xfrm>
            <a:custGeom>
              <a:rect b="b" l="l" r="r" t="t"/>
              <a:pathLst>
                <a:path extrusionOk="0" h="83286" w="11801">
                  <a:moveTo>
                    <a:pt x="11800" y="0"/>
                  </a:moveTo>
                  <a:lnTo>
                    <a:pt x="0" y="4949"/>
                  </a:lnTo>
                  <a:lnTo>
                    <a:pt x="0" y="83286"/>
                  </a:lnTo>
                  <a:lnTo>
                    <a:pt x="11800" y="83286"/>
                  </a:lnTo>
                  <a:lnTo>
                    <a:pt x="1180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
            <p:cNvSpPr/>
            <p:nvPr/>
          </p:nvSpPr>
          <p:spPr>
            <a:xfrm>
              <a:off x="628501" y="779525"/>
              <a:ext cx="628551" cy="4436021"/>
            </a:xfrm>
            <a:custGeom>
              <a:rect b="b" l="l" r="r" t="t"/>
              <a:pathLst>
                <a:path extrusionOk="0" h="83286" w="11801">
                  <a:moveTo>
                    <a:pt x="0" y="0"/>
                  </a:moveTo>
                  <a:lnTo>
                    <a:pt x="0" y="83286"/>
                  </a:lnTo>
                  <a:lnTo>
                    <a:pt x="11801" y="83286"/>
                  </a:lnTo>
                  <a:lnTo>
                    <a:pt x="11801" y="4949"/>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
            <p:cNvSpPr/>
            <p:nvPr/>
          </p:nvSpPr>
          <p:spPr>
            <a:xfrm>
              <a:off x="815241" y="903627"/>
              <a:ext cx="16565" cy="2626800"/>
            </a:xfrm>
            <a:custGeom>
              <a:rect b="b" l="l" r="r" t="t"/>
              <a:pathLst>
                <a:path extrusionOk="0" h="49318" w="311">
                  <a:moveTo>
                    <a:pt x="0" y="0"/>
                  </a:moveTo>
                  <a:lnTo>
                    <a:pt x="0" y="49318"/>
                  </a:lnTo>
                  <a:lnTo>
                    <a:pt x="310" y="49318"/>
                  </a:lnTo>
                  <a:lnTo>
                    <a:pt x="310" y="139"/>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
            <p:cNvSpPr/>
            <p:nvPr/>
          </p:nvSpPr>
          <p:spPr>
            <a:xfrm>
              <a:off x="905201" y="941764"/>
              <a:ext cx="16565" cy="2588664"/>
            </a:xfrm>
            <a:custGeom>
              <a:rect b="b" l="l" r="r" t="t"/>
              <a:pathLst>
                <a:path extrusionOk="0" h="48602" w="311">
                  <a:moveTo>
                    <a:pt x="0" y="0"/>
                  </a:moveTo>
                  <a:lnTo>
                    <a:pt x="0" y="48602"/>
                  </a:lnTo>
                  <a:lnTo>
                    <a:pt x="310" y="48602"/>
                  </a:lnTo>
                  <a:lnTo>
                    <a:pt x="310" y="129"/>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
            <p:cNvSpPr/>
            <p:nvPr/>
          </p:nvSpPr>
          <p:spPr>
            <a:xfrm>
              <a:off x="1175031" y="1055054"/>
              <a:ext cx="17151" cy="2475375"/>
            </a:xfrm>
            <a:custGeom>
              <a:rect b="b" l="l" r="r" t="t"/>
              <a:pathLst>
                <a:path extrusionOk="0" h="46475" w="322">
                  <a:moveTo>
                    <a:pt x="0" y="0"/>
                  </a:moveTo>
                  <a:lnTo>
                    <a:pt x="0" y="46475"/>
                  </a:lnTo>
                  <a:lnTo>
                    <a:pt x="321" y="46475"/>
                  </a:lnTo>
                  <a:lnTo>
                    <a:pt x="321" y="129"/>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
            <p:cNvSpPr/>
            <p:nvPr/>
          </p:nvSpPr>
          <p:spPr>
            <a:xfrm>
              <a:off x="725280" y="866024"/>
              <a:ext cx="16565" cy="2664403"/>
            </a:xfrm>
            <a:custGeom>
              <a:rect b="b" l="l" r="r" t="t"/>
              <a:pathLst>
                <a:path extrusionOk="0" h="50024" w="311">
                  <a:moveTo>
                    <a:pt x="1" y="1"/>
                  </a:moveTo>
                  <a:lnTo>
                    <a:pt x="1" y="50024"/>
                  </a:lnTo>
                  <a:lnTo>
                    <a:pt x="311" y="50024"/>
                  </a:lnTo>
                  <a:lnTo>
                    <a:pt x="311" y="129"/>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
            <p:cNvSpPr/>
            <p:nvPr/>
          </p:nvSpPr>
          <p:spPr>
            <a:xfrm>
              <a:off x="1085070" y="1016918"/>
              <a:ext cx="16565" cy="2513511"/>
            </a:xfrm>
            <a:custGeom>
              <a:rect b="b" l="l" r="r" t="t"/>
              <a:pathLst>
                <a:path extrusionOk="0" h="47191" w="311">
                  <a:moveTo>
                    <a:pt x="1" y="0"/>
                  </a:moveTo>
                  <a:lnTo>
                    <a:pt x="1" y="47191"/>
                  </a:lnTo>
                  <a:lnTo>
                    <a:pt x="311" y="47191"/>
                  </a:lnTo>
                  <a:lnTo>
                    <a:pt x="311" y="139"/>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
            <p:cNvSpPr/>
            <p:nvPr/>
          </p:nvSpPr>
          <p:spPr>
            <a:xfrm>
              <a:off x="995109" y="979314"/>
              <a:ext cx="16565" cy="2551114"/>
            </a:xfrm>
            <a:custGeom>
              <a:rect b="b" l="l" r="r" t="t"/>
              <a:pathLst>
                <a:path extrusionOk="0" h="47897" w="311">
                  <a:moveTo>
                    <a:pt x="1" y="1"/>
                  </a:moveTo>
                  <a:lnTo>
                    <a:pt x="1" y="47897"/>
                  </a:lnTo>
                  <a:lnTo>
                    <a:pt x="311" y="47897"/>
                  </a:lnTo>
                  <a:lnTo>
                    <a:pt x="311" y="129"/>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
            <p:cNvSpPr/>
            <p:nvPr/>
          </p:nvSpPr>
          <p:spPr>
            <a:xfrm>
              <a:off x="2355287" y="2768680"/>
              <a:ext cx="1727303" cy="2446879"/>
            </a:xfrm>
            <a:custGeom>
              <a:rect b="b" l="l" r="r" t="t"/>
              <a:pathLst>
                <a:path extrusionOk="0" h="45940" w="32430">
                  <a:moveTo>
                    <a:pt x="0" y="0"/>
                  </a:moveTo>
                  <a:lnTo>
                    <a:pt x="0" y="45940"/>
                  </a:lnTo>
                  <a:lnTo>
                    <a:pt x="32429" y="45940"/>
                  </a:lnTo>
                  <a:lnTo>
                    <a:pt x="32429" y="645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
            <p:cNvSpPr/>
            <p:nvPr/>
          </p:nvSpPr>
          <p:spPr>
            <a:xfrm>
              <a:off x="628560" y="2768680"/>
              <a:ext cx="1727303" cy="2446879"/>
            </a:xfrm>
            <a:custGeom>
              <a:rect b="b" l="l" r="r" t="t"/>
              <a:pathLst>
                <a:path extrusionOk="0" h="45940" w="32430">
                  <a:moveTo>
                    <a:pt x="32430" y="0"/>
                  </a:moveTo>
                  <a:lnTo>
                    <a:pt x="1" y="6456"/>
                  </a:lnTo>
                  <a:lnTo>
                    <a:pt x="1" y="45940"/>
                  </a:lnTo>
                  <a:lnTo>
                    <a:pt x="32430" y="45940"/>
                  </a:lnTo>
                  <a:lnTo>
                    <a:pt x="3243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
            <p:cNvSpPr/>
            <p:nvPr/>
          </p:nvSpPr>
          <p:spPr>
            <a:xfrm>
              <a:off x="3015107" y="3294703"/>
              <a:ext cx="589243" cy="1210976"/>
            </a:xfrm>
            <a:custGeom>
              <a:rect b="b" l="l" r="r" t="t"/>
              <a:pathLst>
                <a:path extrusionOk="0" h="22736" w="11063">
                  <a:moveTo>
                    <a:pt x="0" y="0"/>
                  </a:moveTo>
                  <a:lnTo>
                    <a:pt x="0" y="22372"/>
                  </a:lnTo>
                  <a:lnTo>
                    <a:pt x="11063" y="22735"/>
                  </a:lnTo>
                  <a:lnTo>
                    <a:pt x="11063" y="220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3015107" y="3294703"/>
              <a:ext cx="589243" cy="1210976"/>
            </a:xfrm>
            <a:custGeom>
              <a:rect b="b" l="l" r="r" t="t"/>
              <a:pathLst>
                <a:path extrusionOk="0" h="22736" w="11063">
                  <a:moveTo>
                    <a:pt x="0" y="0"/>
                  </a:moveTo>
                  <a:lnTo>
                    <a:pt x="0" y="5420"/>
                  </a:lnTo>
                  <a:lnTo>
                    <a:pt x="7044" y="6820"/>
                  </a:lnTo>
                  <a:lnTo>
                    <a:pt x="7044" y="22607"/>
                  </a:lnTo>
                  <a:lnTo>
                    <a:pt x="11063" y="22735"/>
                  </a:lnTo>
                  <a:lnTo>
                    <a:pt x="11063" y="2202"/>
                  </a:lnTo>
                  <a:lnTo>
                    <a:pt x="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4"/>
          <p:cNvSpPr/>
          <p:nvPr/>
        </p:nvSpPr>
        <p:spPr>
          <a:xfrm flipH="1" rot="-5400000">
            <a:off x="8528250" y="-261850"/>
            <a:ext cx="353700" cy="87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flipH="1" rot="10800000">
            <a:off x="8790243" y="0"/>
            <a:ext cx="353700" cy="877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flipH="1" rot="5400000">
            <a:off x="8433750" y="4527850"/>
            <a:ext cx="353700" cy="87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flipH="1">
            <a:off x="8790300" y="4266050"/>
            <a:ext cx="353700" cy="877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99" name="Shape 99"/>
        <p:cNvGrpSpPr/>
        <p:nvPr/>
      </p:nvGrpSpPr>
      <p:grpSpPr>
        <a:xfrm>
          <a:off x="0" y="0"/>
          <a:ext cx="0" cy="0"/>
          <a:chOff x="0" y="0"/>
          <a:chExt cx="0" cy="0"/>
        </a:xfrm>
      </p:grpSpPr>
      <p:sp>
        <p:nvSpPr>
          <p:cNvPr id="100" name="Google Shape;100;p5"/>
          <p:cNvSpPr/>
          <p:nvPr/>
        </p:nvSpPr>
        <p:spPr>
          <a:xfrm>
            <a:off x="7135443" y="-113200"/>
            <a:ext cx="2008562" cy="5256700"/>
          </a:xfrm>
          <a:custGeom>
            <a:rect b="b" l="l" r="r" t="t"/>
            <a:pathLst>
              <a:path extrusionOk="0" h="70888" w="27086">
                <a:moveTo>
                  <a:pt x="1" y="1"/>
                </a:moveTo>
                <a:lnTo>
                  <a:pt x="1" y="70888"/>
                </a:lnTo>
                <a:lnTo>
                  <a:pt x="27086" y="70888"/>
                </a:lnTo>
                <a:lnTo>
                  <a:pt x="2708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
          <p:cNvSpPr/>
          <p:nvPr/>
        </p:nvSpPr>
        <p:spPr>
          <a:xfrm>
            <a:off x="7135443" y="3253879"/>
            <a:ext cx="1679611" cy="603992"/>
          </a:xfrm>
          <a:custGeom>
            <a:rect b="b" l="l" r="r" t="t"/>
            <a:pathLst>
              <a:path extrusionOk="0" h="8145" w="22650">
                <a:moveTo>
                  <a:pt x="22650" y="0"/>
                </a:moveTo>
                <a:lnTo>
                  <a:pt x="1" y="1593"/>
                </a:lnTo>
                <a:lnTo>
                  <a:pt x="1" y="8145"/>
                </a:lnTo>
                <a:lnTo>
                  <a:pt x="2265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
          <p:cNvSpPr/>
          <p:nvPr/>
        </p:nvSpPr>
        <p:spPr>
          <a:xfrm>
            <a:off x="7135443" y="1596516"/>
            <a:ext cx="1679611" cy="603992"/>
          </a:xfrm>
          <a:custGeom>
            <a:rect b="b" l="l" r="r" t="t"/>
            <a:pathLst>
              <a:path extrusionOk="0" h="8145" w="22650">
                <a:moveTo>
                  <a:pt x="22650" y="0"/>
                </a:moveTo>
                <a:lnTo>
                  <a:pt x="1" y="1593"/>
                </a:lnTo>
                <a:lnTo>
                  <a:pt x="1" y="8145"/>
                </a:lnTo>
                <a:lnTo>
                  <a:pt x="2265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
          <p:cNvSpPr/>
          <p:nvPr/>
        </p:nvSpPr>
        <p:spPr>
          <a:xfrm>
            <a:off x="7135443" y="-60847"/>
            <a:ext cx="1679611" cy="604067"/>
          </a:xfrm>
          <a:custGeom>
            <a:rect b="b" l="l" r="r" t="t"/>
            <a:pathLst>
              <a:path extrusionOk="0" h="8146" w="22650">
                <a:moveTo>
                  <a:pt x="22650" y="0"/>
                </a:moveTo>
                <a:lnTo>
                  <a:pt x="1" y="1582"/>
                </a:lnTo>
                <a:lnTo>
                  <a:pt x="1" y="8145"/>
                </a:lnTo>
                <a:lnTo>
                  <a:pt x="226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
          <p:cNvSpPr/>
          <p:nvPr/>
        </p:nvSpPr>
        <p:spPr>
          <a:xfrm>
            <a:off x="7637994" y="86573"/>
            <a:ext cx="1003465" cy="1025712"/>
          </a:xfrm>
          <a:custGeom>
            <a:rect b="b" l="l" r="r" t="t"/>
            <a:pathLst>
              <a:path extrusionOk="0" h="13832" w="13532">
                <a:moveTo>
                  <a:pt x="13532" y="0"/>
                </a:moveTo>
                <a:lnTo>
                  <a:pt x="0" y="1219"/>
                </a:lnTo>
                <a:lnTo>
                  <a:pt x="0" y="13831"/>
                </a:lnTo>
                <a:lnTo>
                  <a:pt x="13532" y="13831"/>
                </a:lnTo>
                <a:lnTo>
                  <a:pt x="1353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
          <p:cNvSpPr/>
          <p:nvPr/>
        </p:nvSpPr>
        <p:spPr>
          <a:xfrm>
            <a:off x="7682339" y="131734"/>
            <a:ext cx="914776" cy="1043954"/>
          </a:xfrm>
          <a:custGeom>
            <a:rect b="b" l="l" r="r" t="t"/>
            <a:pathLst>
              <a:path extrusionOk="0" h="14078" w="12336">
                <a:moveTo>
                  <a:pt x="12335" y="1"/>
                </a:moveTo>
                <a:lnTo>
                  <a:pt x="1" y="1251"/>
                </a:lnTo>
                <a:lnTo>
                  <a:pt x="1" y="14078"/>
                </a:lnTo>
                <a:lnTo>
                  <a:pt x="12335" y="14078"/>
                </a:lnTo>
                <a:lnTo>
                  <a:pt x="123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
          <p:cNvSpPr/>
          <p:nvPr/>
        </p:nvSpPr>
        <p:spPr>
          <a:xfrm>
            <a:off x="7682339" y="175337"/>
            <a:ext cx="471700" cy="169667"/>
          </a:xfrm>
          <a:custGeom>
            <a:rect b="b" l="l" r="r" t="t"/>
            <a:pathLst>
              <a:path extrusionOk="0" h="2288" w="6361">
                <a:moveTo>
                  <a:pt x="6361" y="1"/>
                </a:moveTo>
                <a:lnTo>
                  <a:pt x="1" y="642"/>
                </a:lnTo>
                <a:lnTo>
                  <a:pt x="1" y="2288"/>
                </a:lnTo>
                <a:lnTo>
                  <a:pt x="636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
          <p:cNvSpPr/>
          <p:nvPr/>
        </p:nvSpPr>
        <p:spPr>
          <a:xfrm>
            <a:off x="8114369" y="131734"/>
            <a:ext cx="49980" cy="1043954"/>
          </a:xfrm>
          <a:custGeom>
            <a:rect b="b" l="l" r="r" t="t"/>
            <a:pathLst>
              <a:path extrusionOk="0" h="14078" w="674">
                <a:moveTo>
                  <a:pt x="0" y="1"/>
                </a:moveTo>
                <a:lnTo>
                  <a:pt x="0" y="14078"/>
                </a:lnTo>
                <a:lnTo>
                  <a:pt x="674" y="14078"/>
                </a:lnTo>
                <a:lnTo>
                  <a:pt x="6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
          <p:cNvSpPr/>
          <p:nvPr/>
        </p:nvSpPr>
        <p:spPr>
          <a:xfrm>
            <a:off x="6489475" y="923560"/>
            <a:ext cx="2325575" cy="820451"/>
          </a:xfrm>
          <a:custGeom>
            <a:rect b="b" l="l" r="r" t="t"/>
            <a:pathLst>
              <a:path extrusionOk="0" h="11064" w="31361">
                <a:moveTo>
                  <a:pt x="31361" y="1"/>
                </a:moveTo>
                <a:lnTo>
                  <a:pt x="3635" y="1978"/>
                </a:lnTo>
                <a:lnTo>
                  <a:pt x="1" y="10283"/>
                </a:lnTo>
                <a:lnTo>
                  <a:pt x="2876" y="11063"/>
                </a:lnTo>
                <a:lnTo>
                  <a:pt x="31361" y="9086"/>
                </a:lnTo>
                <a:lnTo>
                  <a:pt x="313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
          <p:cNvSpPr/>
          <p:nvPr/>
        </p:nvSpPr>
        <p:spPr>
          <a:xfrm>
            <a:off x="8576431" y="833239"/>
            <a:ext cx="238631" cy="763352"/>
          </a:xfrm>
          <a:custGeom>
            <a:rect b="b" l="l" r="r" t="t"/>
            <a:pathLst>
              <a:path extrusionOk="0" h="10294" w="3218">
                <a:moveTo>
                  <a:pt x="1" y="0"/>
                </a:moveTo>
                <a:lnTo>
                  <a:pt x="1" y="9085"/>
                </a:lnTo>
                <a:lnTo>
                  <a:pt x="3218" y="10293"/>
                </a:lnTo>
                <a:lnTo>
                  <a:pt x="3218" y="1208"/>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
          <p:cNvSpPr/>
          <p:nvPr/>
        </p:nvSpPr>
        <p:spPr>
          <a:xfrm>
            <a:off x="6489475" y="833239"/>
            <a:ext cx="2087018" cy="852857"/>
          </a:xfrm>
          <a:custGeom>
            <a:rect b="b" l="l" r="r" t="t"/>
            <a:pathLst>
              <a:path extrusionOk="0" h="11501" w="28144">
                <a:moveTo>
                  <a:pt x="28144" y="0"/>
                </a:moveTo>
                <a:lnTo>
                  <a:pt x="1" y="2416"/>
                </a:lnTo>
                <a:lnTo>
                  <a:pt x="1" y="11501"/>
                </a:lnTo>
                <a:lnTo>
                  <a:pt x="28144" y="9085"/>
                </a:lnTo>
                <a:lnTo>
                  <a:pt x="2814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
          <p:cNvSpPr/>
          <p:nvPr/>
        </p:nvSpPr>
        <p:spPr>
          <a:xfrm>
            <a:off x="7637994" y="1743936"/>
            <a:ext cx="1003465" cy="1025712"/>
          </a:xfrm>
          <a:custGeom>
            <a:rect b="b" l="l" r="r" t="t"/>
            <a:pathLst>
              <a:path extrusionOk="0" h="13832" w="13532">
                <a:moveTo>
                  <a:pt x="13532" y="0"/>
                </a:moveTo>
                <a:lnTo>
                  <a:pt x="0" y="1229"/>
                </a:lnTo>
                <a:lnTo>
                  <a:pt x="0" y="13831"/>
                </a:lnTo>
                <a:lnTo>
                  <a:pt x="13532" y="13831"/>
                </a:lnTo>
                <a:lnTo>
                  <a:pt x="1353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
          <p:cNvSpPr/>
          <p:nvPr/>
        </p:nvSpPr>
        <p:spPr>
          <a:xfrm>
            <a:off x="7682339" y="1789912"/>
            <a:ext cx="914776" cy="1043138"/>
          </a:xfrm>
          <a:custGeom>
            <a:rect b="b" l="l" r="r" t="t"/>
            <a:pathLst>
              <a:path extrusionOk="0" h="14067" w="12336">
                <a:moveTo>
                  <a:pt x="12335" y="0"/>
                </a:moveTo>
                <a:lnTo>
                  <a:pt x="6361" y="599"/>
                </a:lnTo>
                <a:lnTo>
                  <a:pt x="1" y="1240"/>
                </a:lnTo>
                <a:lnTo>
                  <a:pt x="1" y="14066"/>
                </a:lnTo>
                <a:lnTo>
                  <a:pt x="12335" y="14066"/>
                </a:lnTo>
                <a:lnTo>
                  <a:pt x="123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
          <p:cNvSpPr/>
          <p:nvPr/>
        </p:nvSpPr>
        <p:spPr>
          <a:xfrm>
            <a:off x="7682339" y="1834257"/>
            <a:ext cx="471700" cy="169741"/>
          </a:xfrm>
          <a:custGeom>
            <a:rect b="b" l="l" r="r" t="t"/>
            <a:pathLst>
              <a:path extrusionOk="0" h="2289" w="6361">
                <a:moveTo>
                  <a:pt x="6361" y="1"/>
                </a:moveTo>
                <a:lnTo>
                  <a:pt x="1" y="642"/>
                </a:lnTo>
                <a:lnTo>
                  <a:pt x="1" y="2288"/>
                </a:lnTo>
                <a:lnTo>
                  <a:pt x="636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
          <p:cNvSpPr/>
          <p:nvPr/>
        </p:nvSpPr>
        <p:spPr>
          <a:xfrm>
            <a:off x="8114369" y="1789912"/>
            <a:ext cx="49980" cy="1043138"/>
          </a:xfrm>
          <a:custGeom>
            <a:rect b="b" l="l" r="r" t="t"/>
            <a:pathLst>
              <a:path extrusionOk="0" h="14067" w="674">
                <a:moveTo>
                  <a:pt x="0" y="0"/>
                </a:moveTo>
                <a:lnTo>
                  <a:pt x="0" y="14066"/>
                </a:lnTo>
                <a:lnTo>
                  <a:pt x="674" y="14066"/>
                </a:lnTo>
                <a:lnTo>
                  <a:pt x="6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
          <p:cNvSpPr/>
          <p:nvPr/>
        </p:nvSpPr>
        <p:spPr>
          <a:xfrm>
            <a:off x="6489475" y="2580923"/>
            <a:ext cx="2325575" cy="821192"/>
          </a:xfrm>
          <a:custGeom>
            <a:rect b="b" l="l" r="r" t="t"/>
            <a:pathLst>
              <a:path extrusionOk="0" h="11074" w="31361">
                <a:moveTo>
                  <a:pt x="31361" y="0"/>
                </a:moveTo>
                <a:lnTo>
                  <a:pt x="3635" y="1978"/>
                </a:lnTo>
                <a:lnTo>
                  <a:pt x="1" y="10283"/>
                </a:lnTo>
                <a:lnTo>
                  <a:pt x="2876" y="11074"/>
                </a:lnTo>
                <a:lnTo>
                  <a:pt x="31361" y="9086"/>
                </a:lnTo>
                <a:lnTo>
                  <a:pt x="313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
          <p:cNvSpPr/>
          <p:nvPr/>
        </p:nvSpPr>
        <p:spPr>
          <a:xfrm>
            <a:off x="8576431" y="2490528"/>
            <a:ext cx="238631" cy="763426"/>
          </a:xfrm>
          <a:custGeom>
            <a:rect b="b" l="l" r="r" t="t"/>
            <a:pathLst>
              <a:path extrusionOk="0" h="10295" w="3218">
                <a:moveTo>
                  <a:pt x="1" y="1"/>
                </a:moveTo>
                <a:lnTo>
                  <a:pt x="1" y="9086"/>
                </a:lnTo>
                <a:lnTo>
                  <a:pt x="3218" y="10294"/>
                </a:lnTo>
                <a:lnTo>
                  <a:pt x="3218" y="1209"/>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
          <p:cNvSpPr/>
          <p:nvPr/>
        </p:nvSpPr>
        <p:spPr>
          <a:xfrm>
            <a:off x="6489475" y="2490528"/>
            <a:ext cx="2087018" cy="852931"/>
          </a:xfrm>
          <a:custGeom>
            <a:rect b="b" l="l" r="r" t="t"/>
            <a:pathLst>
              <a:path extrusionOk="0" h="11502" w="28144">
                <a:moveTo>
                  <a:pt x="28144" y="1"/>
                </a:moveTo>
                <a:lnTo>
                  <a:pt x="1" y="2417"/>
                </a:lnTo>
                <a:lnTo>
                  <a:pt x="1" y="11502"/>
                </a:lnTo>
                <a:lnTo>
                  <a:pt x="28144" y="9086"/>
                </a:lnTo>
                <a:lnTo>
                  <a:pt x="2814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
          <p:cNvSpPr/>
          <p:nvPr/>
        </p:nvSpPr>
        <p:spPr>
          <a:xfrm>
            <a:off x="7637994" y="3402040"/>
            <a:ext cx="1003465" cy="1024970"/>
          </a:xfrm>
          <a:custGeom>
            <a:rect b="b" l="l" r="r" t="t"/>
            <a:pathLst>
              <a:path extrusionOk="0" h="13822" w="13532">
                <a:moveTo>
                  <a:pt x="13532" y="1"/>
                </a:moveTo>
                <a:lnTo>
                  <a:pt x="0" y="1219"/>
                </a:lnTo>
                <a:lnTo>
                  <a:pt x="0" y="13821"/>
                </a:lnTo>
                <a:lnTo>
                  <a:pt x="13532" y="13821"/>
                </a:lnTo>
                <a:lnTo>
                  <a:pt x="1353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
          <p:cNvSpPr/>
          <p:nvPr/>
        </p:nvSpPr>
        <p:spPr>
          <a:xfrm>
            <a:off x="7682339" y="3447275"/>
            <a:ext cx="914776" cy="1043138"/>
          </a:xfrm>
          <a:custGeom>
            <a:rect b="b" l="l" r="r" t="t"/>
            <a:pathLst>
              <a:path extrusionOk="0" h="14067" w="12336">
                <a:moveTo>
                  <a:pt x="12335" y="0"/>
                </a:moveTo>
                <a:lnTo>
                  <a:pt x="1" y="1240"/>
                </a:lnTo>
                <a:lnTo>
                  <a:pt x="1" y="14066"/>
                </a:lnTo>
                <a:lnTo>
                  <a:pt x="12335" y="14066"/>
                </a:lnTo>
                <a:lnTo>
                  <a:pt x="123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
          <p:cNvSpPr/>
          <p:nvPr/>
        </p:nvSpPr>
        <p:spPr>
          <a:xfrm>
            <a:off x="7682339" y="3493251"/>
            <a:ext cx="471700" cy="169667"/>
          </a:xfrm>
          <a:custGeom>
            <a:rect b="b" l="l" r="r" t="t"/>
            <a:pathLst>
              <a:path extrusionOk="0" h="2288" w="6361">
                <a:moveTo>
                  <a:pt x="6361" y="0"/>
                </a:moveTo>
                <a:lnTo>
                  <a:pt x="1" y="641"/>
                </a:lnTo>
                <a:lnTo>
                  <a:pt x="1" y="2287"/>
                </a:lnTo>
                <a:lnTo>
                  <a:pt x="636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8114369" y="3447275"/>
            <a:ext cx="49980" cy="1043138"/>
          </a:xfrm>
          <a:custGeom>
            <a:rect b="b" l="l" r="r" t="t"/>
            <a:pathLst>
              <a:path extrusionOk="0" h="14067" w="674">
                <a:moveTo>
                  <a:pt x="0" y="0"/>
                </a:moveTo>
                <a:lnTo>
                  <a:pt x="0" y="14066"/>
                </a:lnTo>
                <a:lnTo>
                  <a:pt x="674" y="14066"/>
                </a:lnTo>
                <a:lnTo>
                  <a:pt x="6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
          <p:cNvSpPr/>
          <p:nvPr/>
        </p:nvSpPr>
        <p:spPr>
          <a:xfrm>
            <a:off x="6489475" y="4238286"/>
            <a:ext cx="2325575" cy="821192"/>
          </a:xfrm>
          <a:custGeom>
            <a:rect b="b" l="l" r="r" t="t"/>
            <a:pathLst>
              <a:path extrusionOk="0" h="11074" w="31361">
                <a:moveTo>
                  <a:pt x="31361" y="0"/>
                </a:moveTo>
                <a:lnTo>
                  <a:pt x="3635" y="1988"/>
                </a:lnTo>
                <a:lnTo>
                  <a:pt x="1" y="10293"/>
                </a:lnTo>
                <a:lnTo>
                  <a:pt x="2876" y="11074"/>
                </a:lnTo>
                <a:lnTo>
                  <a:pt x="31361" y="9096"/>
                </a:lnTo>
                <a:lnTo>
                  <a:pt x="313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
          <p:cNvSpPr/>
          <p:nvPr/>
        </p:nvSpPr>
        <p:spPr>
          <a:xfrm>
            <a:off x="8576431" y="4147891"/>
            <a:ext cx="238631" cy="763352"/>
          </a:xfrm>
          <a:custGeom>
            <a:rect b="b" l="l" r="r" t="t"/>
            <a:pathLst>
              <a:path extrusionOk="0" h="10294" w="3218">
                <a:moveTo>
                  <a:pt x="1" y="1"/>
                </a:moveTo>
                <a:lnTo>
                  <a:pt x="1" y="9086"/>
                </a:lnTo>
                <a:lnTo>
                  <a:pt x="3218" y="10294"/>
                </a:lnTo>
                <a:lnTo>
                  <a:pt x="3218" y="1209"/>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p:nvPr/>
        </p:nvSpPr>
        <p:spPr>
          <a:xfrm>
            <a:off x="6489475" y="4147891"/>
            <a:ext cx="2087018" cy="853747"/>
          </a:xfrm>
          <a:custGeom>
            <a:rect b="b" l="l" r="r" t="t"/>
            <a:pathLst>
              <a:path extrusionOk="0" h="11513" w="28144">
                <a:moveTo>
                  <a:pt x="28144" y="1"/>
                </a:moveTo>
                <a:lnTo>
                  <a:pt x="1" y="2416"/>
                </a:lnTo>
                <a:lnTo>
                  <a:pt x="1" y="11512"/>
                </a:lnTo>
                <a:lnTo>
                  <a:pt x="28144" y="9086"/>
                </a:lnTo>
                <a:lnTo>
                  <a:pt x="2814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
          <p:cNvSpPr txBox="1"/>
          <p:nvPr>
            <p:ph type="title"/>
          </p:nvPr>
        </p:nvSpPr>
        <p:spPr>
          <a:xfrm>
            <a:off x="713225" y="2138300"/>
            <a:ext cx="5185500" cy="172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400"/>
              <a:buNone/>
              <a:defRPr sz="6500">
                <a:solidFill>
                  <a:schemeClr val="lt1"/>
                </a:solidFill>
              </a:defRPr>
            </a:lvl1pPr>
            <a:lvl2pPr lvl="1" algn="l">
              <a:lnSpc>
                <a:spcPct val="100000"/>
              </a:lnSpc>
              <a:spcBef>
                <a:spcPts val="0"/>
              </a:spcBef>
              <a:spcAft>
                <a:spcPts val="0"/>
              </a:spcAft>
              <a:buClr>
                <a:schemeClr val="lt1"/>
              </a:buClr>
              <a:buSzPts val="5000"/>
              <a:buNone/>
              <a:defRPr sz="5000">
                <a:solidFill>
                  <a:schemeClr val="lt1"/>
                </a:solidFill>
              </a:defRPr>
            </a:lvl2pPr>
            <a:lvl3pPr lvl="2" algn="l">
              <a:lnSpc>
                <a:spcPct val="100000"/>
              </a:lnSpc>
              <a:spcBef>
                <a:spcPts val="0"/>
              </a:spcBef>
              <a:spcAft>
                <a:spcPts val="0"/>
              </a:spcAft>
              <a:buClr>
                <a:schemeClr val="lt1"/>
              </a:buClr>
              <a:buSzPts val="5000"/>
              <a:buNone/>
              <a:defRPr sz="5000">
                <a:solidFill>
                  <a:schemeClr val="lt1"/>
                </a:solidFill>
              </a:defRPr>
            </a:lvl3pPr>
            <a:lvl4pPr lvl="3" algn="l">
              <a:lnSpc>
                <a:spcPct val="100000"/>
              </a:lnSpc>
              <a:spcBef>
                <a:spcPts val="0"/>
              </a:spcBef>
              <a:spcAft>
                <a:spcPts val="0"/>
              </a:spcAft>
              <a:buClr>
                <a:schemeClr val="lt1"/>
              </a:buClr>
              <a:buSzPts val="5000"/>
              <a:buNone/>
              <a:defRPr sz="5000">
                <a:solidFill>
                  <a:schemeClr val="lt1"/>
                </a:solidFill>
              </a:defRPr>
            </a:lvl4pPr>
            <a:lvl5pPr lvl="4" algn="l">
              <a:lnSpc>
                <a:spcPct val="100000"/>
              </a:lnSpc>
              <a:spcBef>
                <a:spcPts val="0"/>
              </a:spcBef>
              <a:spcAft>
                <a:spcPts val="0"/>
              </a:spcAft>
              <a:buClr>
                <a:schemeClr val="lt1"/>
              </a:buClr>
              <a:buSzPts val="5000"/>
              <a:buNone/>
              <a:defRPr sz="5000">
                <a:solidFill>
                  <a:schemeClr val="lt1"/>
                </a:solidFill>
              </a:defRPr>
            </a:lvl5pPr>
            <a:lvl6pPr lvl="5" algn="l">
              <a:lnSpc>
                <a:spcPct val="100000"/>
              </a:lnSpc>
              <a:spcBef>
                <a:spcPts val="0"/>
              </a:spcBef>
              <a:spcAft>
                <a:spcPts val="0"/>
              </a:spcAft>
              <a:buClr>
                <a:schemeClr val="lt1"/>
              </a:buClr>
              <a:buSzPts val="5000"/>
              <a:buNone/>
              <a:defRPr sz="5000">
                <a:solidFill>
                  <a:schemeClr val="lt1"/>
                </a:solidFill>
              </a:defRPr>
            </a:lvl6pPr>
            <a:lvl7pPr lvl="6" algn="l">
              <a:lnSpc>
                <a:spcPct val="100000"/>
              </a:lnSpc>
              <a:spcBef>
                <a:spcPts val="0"/>
              </a:spcBef>
              <a:spcAft>
                <a:spcPts val="0"/>
              </a:spcAft>
              <a:buClr>
                <a:schemeClr val="lt1"/>
              </a:buClr>
              <a:buSzPts val="5000"/>
              <a:buNone/>
              <a:defRPr sz="5000">
                <a:solidFill>
                  <a:schemeClr val="lt1"/>
                </a:solidFill>
              </a:defRPr>
            </a:lvl7pPr>
            <a:lvl8pPr lvl="7" algn="l">
              <a:lnSpc>
                <a:spcPct val="100000"/>
              </a:lnSpc>
              <a:spcBef>
                <a:spcPts val="0"/>
              </a:spcBef>
              <a:spcAft>
                <a:spcPts val="0"/>
              </a:spcAft>
              <a:buClr>
                <a:schemeClr val="lt1"/>
              </a:buClr>
              <a:buSzPts val="5000"/>
              <a:buNone/>
              <a:defRPr sz="5000">
                <a:solidFill>
                  <a:schemeClr val="lt1"/>
                </a:solidFill>
              </a:defRPr>
            </a:lvl8pPr>
            <a:lvl9pPr lvl="8" algn="l">
              <a:lnSpc>
                <a:spcPct val="100000"/>
              </a:lnSpc>
              <a:spcBef>
                <a:spcPts val="0"/>
              </a:spcBef>
              <a:spcAft>
                <a:spcPts val="0"/>
              </a:spcAft>
              <a:buClr>
                <a:schemeClr val="lt1"/>
              </a:buClr>
              <a:buSzPts val="5000"/>
              <a:buNone/>
              <a:defRPr sz="5000">
                <a:solidFill>
                  <a:schemeClr val="lt1"/>
                </a:solidFill>
              </a:defRPr>
            </a:lvl9pPr>
          </a:lstStyle>
          <a:p/>
        </p:txBody>
      </p:sp>
      <p:sp>
        <p:nvSpPr>
          <p:cNvPr id="126" name="Google Shape;126;p5"/>
          <p:cNvSpPr txBox="1"/>
          <p:nvPr>
            <p:ph idx="2" type="title"/>
          </p:nvPr>
        </p:nvSpPr>
        <p:spPr>
          <a:xfrm>
            <a:off x="713225" y="704000"/>
            <a:ext cx="1138200" cy="11382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0"/>
              <a:buNone/>
              <a:defRPr sz="7000"/>
            </a:lvl1pPr>
            <a:lvl2pPr lvl="1" algn="l">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2pPr>
            <a:lvl3pPr lvl="2" algn="l">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3pPr>
            <a:lvl4pPr lvl="3" algn="l">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4pPr>
            <a:lvl5pPr lvl="4" algn="l">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5pPr>
            <a:lvl6pPr lvl="5" algn="l">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6pPr>
            <a:lvl7pPr lvl="6" algn="l">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7pPr>
            <a:lvl8pPr lvl="7" algn="l">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8pPr>
            <a:lvl9pPr lvl="8" algn="l">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9pPr>
          </a:lstStyle>
          <a:p/>
        </p:txBody>
      </p:sp>
      <p:sp>
        <p:nvSpPr>
          <p:cNvPr id="127" name="Google Shape;127;p5"/>
          <p:cNvSpPr txBox="1"/>
          <p:nvPr>
            <p:ph idx="1" type="subTitle"/>
          </p:nvPr>
        </p:nvSpPr>
        <p:spPr>
          <a:xfrm>
            <a:off x="713225" y="4000025"/>
            <a:ext cx="5185500" cy="61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800"/>
              <a:buFont typeface="Lato"/>
              <a:buNone/>
              <a:defRPr>
                <a:solidFill>
                  <a:schemeClr val="lt1"/>
                </a:solidFill>
                <a:latin typeface="Lato"/>
                <a:ea typeface="Lato"/>
                <a:cs typeface="Lato"/>
                <a:sym typeface="Lato"/>
              </a:defRPr>
            </a:lvl1pPr>
            <a:lvl2pPr lvl="1" algn="l">
              <a:lnSpc>
                <a:spcPct val="115000"/>
              </a:lnSpc>
              <a:spcBef>
                <a:spcPts val="0"/>
              </a:spcBef>
              <a:spcAft>
                <a:spcPts val="0"/>
              </a:spcAft>
              <a:buClr>
                <a:schemeClr val="lt1"/>
              </a:buClr>
              <a:buSzPts val="1300"/>
              <a:buFont typeface="Lato"/>
              <a:buNone/>
              <a:defRPr sz="1300">
                <a:solidFill>
                  <a:schemeClr val="lt1"/>
                </a:solidFill>
                <a:latin typeface="Lato"/>
                <a:ea typeface="Lato"/>
                <a:cs typeface="Lato"/>
                <a:sym typeface="Lato"/>
              </a:defRPr>
            </a:lvl2pPr>
            <a:lvl3pPr lvl="2" algn="l">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3pPr>
            <a:lvl4pPr lvl="3" algn="l">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4pPr>
            <a:lvl5pPr lvl="4" algn="l">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5pPr>
            <a:lvl6pPr lvl="5" algn="l">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6pPr>
            <a:lvl7pPr lvl="6" algn="l">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7pPr>
            <a:lvl8pPr lvl="7" algn="l">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8pPr>
            <a:lvl9pPr lvl="8" algn="l">
              <a:lnSpc>
                <a:spcPct val="115000"/>
              </a:lnSpc>
              <a:spcBef>
                <a:spcPts val="1600"/>
              </a:spcBef>
              <a:spcAft>
                <a:spcPts val="1600"/>
              </a:spcAft>
              <a:buClr>
                <a:schemeClr val="lt1"/>
              </a:buClr>
              <a:buSzPts val="1300"/>
              <a:buFont typeface="Lato"/>
              <a:buNone/>
              <a:defRPr sz="1300">
                <a:solidFill>
                  <a:schemeClr val="lt1"/>
                </a:solidFill>
                <a:latin typeface="Lato"/>
                <a:ea typeface="Lato"/>
                <a:cs typeface="Lato"/>
                <a:sym typeface="La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9_1_1">
    <p:bg>
      <p:bgPr>
        <a:solidFill>
          <a:schemeClr val="lt2"/>
        </a:solidFill>
      </p:bgPr>
    </p:bg>
    <p:spTree>
      <p:nvGrpSpPr>
        <p:cNvPr id="128" name="Shape 128"/>
        <p:cNvGrpSpPr/>
        <p:nvPr/>
      </p:nvGrpSpPr>
      <p:grpSpPr>
        <a:xfrm>
          <a:off x="0" y="0"/>
          <a:ext cx="0" cy="0"/>
          <a:chOff x="0" y="0"/>
          <a:chExt cx="0" cy="0"/>
        </a:xfrm>
      </p:grpSpPr>
      <p:sp>
        <p:nvSpPr>
          <p:cNvPr id="129" name="Google Shape;129;p6"/>
          <p:cNvSpPr/>
          <p:nvPr/>
        </p:nvSpPr>
        <p:spPr>
          <a:xfrm>
            <a:off x="4572000" y="-35850"/>
            <a:ext cx="4629300" cy="52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
          <p:cNvSpPr txBox="1"/>
          <p:nvPr>
            <p:ph idx="1" type="subTitle"/>
          </p:nvPr>
        </p:nvSpPr>
        <p:spPr>
          <a:xfrm>
            <a:off x="1304069" y="1775700"/>
            <a:ext cx="2411400" cy="54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31" name="Google Shape;131;p6"/>
          <p:cNvSpPr txBox="1"/>
          <p:nvPr>
            <p:ph idx="2" type="subTitle"/>
          </p:nvPr>
        </p:nvSpPr>
        <p:spPr>
          <a:xfrm>
            <a:off x="5450189" y="1775700"/>
            <a:ext cx="2411400" cy="54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400"/>
              <a:buNone/>
              <a:defRPr>
                <a:solidFill>
                  <a:schemeClr val="dk2"/>
                </a:solidFill>
              </a:defRPr>
            </a:lvl2pPr>
            <a:lvl3pPr lvl="2" algn="ctr">
              <a:lnSpc>
                <a:spcPct val="100000"/>
              </a:lnSpc>
              <a:spcBef>
                <a:spcPts val="0"/>
              </a:spcBef>
              <a:spcAft>
                <a:spcPts val="0"/>
              </a:spcAft>
              <a:buClr>
                <a:schemeClr val="dk2"/>
              </a:buClr>
              <a:buSzPts val="1400"/>
              <a:buNone/>
              <a:defRPr>
                <a:solidFill>
                  <a:schemeClr val="dk2"/>
                </a:solidFill>
              </a:defRPr>
            </a:lvl3pPr>
            <a:lvl4pPr lvl="3" algn="ctr">
              <a:lnSpc>
                <a:spcPct val="100000"/>
              </a:lnSpc>
              <a:spcBef>
                <a:spcPts val="0"/>
              </a:spcBef>
              <a:spcAft>
                <a:spcPts val="0"/>
              </a:spcAft>
              <a:buClr>
                <a:schemeClr val="dk2"/>
              </a:buClr>
              <a:buSzPts val="1400"/>
              <a:buNone/>
              <a:defRPr>
                <a:solidFill>
                  <a:schemeClr val="dk2"/>
                </a:solidFill>
              </a:defRPr>
            </a:lvl4pPr>
            <a:lvl5pPr lvl="4" algn="ctr">
              <a:lnSpc>
                <a:spcPct val="100000"/>
              </a:lnSpc>
              <a:spcBef>
                <a:spcPts val="0"/>
              </a:spcBef>
              <a:spcAft>
                <a:spcPts val="0"/>
              </a:spcAft>
              <a:buClr>
                <a:schemeClr val="dk2"/>
              </a:buClr>
              <a:buSzPts val="1400"/>
              <a:buNone/>
              <a:defRPr>
                <a:solidFill>
                  <a:schemeClr val="dk2"/>
                </a:solidFill>
              </a:defRPr>
            </a:lvl5pPr>
            <a:lvl6pPr lvl="5" algn="ctr">
              <a:lnSpc>
                <a:spcPct val="100000"/>
              </a:lnSpc>
              <a:spcBef>
                <a:spcPts val="0"/>
              </a:spcBef>
              <a:spcAft>
                <a:spcPts val="0"/>
              </a:spcAft>
              <a:buClr>
                <a:schemeClr val="dk2"/>
              </a:buClr>
              <a:buSzPts val="1400"/>
              <a:buNone/>
              <a:defRPr>
                <a:solidFill>
                  <a:schemeClr val="dk2"/>
                </a:solidFill>
              </a:defRPr>
            </a:lvl6pPr>
            <a:lvl7pPr lvl="6" algn="ctr">
              <a:lnSpc>
                <a:spcPct val="100000"/>
              </a:lnSpc>
              <a:spcBef>
                <a:spcPts val="0"/>
              </a:spcBef>
              <a:spcAft>
                <a:spcPts val="0"/>
              </a:spcAft>
              <a:buClr>
                <a:schemeClr val="dk2"/>
              </a:buClr>
              <a:buSzPts val="1400"/>
              <a:buNone/>
              <a:defRPr>
                <a:solidFill>
                  <a:schemeClr val="dk2"/>
                </a:solidFill>
              </a:defRPr>
            </a:lvl7pPr>
            <a:lvl8pPr lvl="7" algn="ctr">
              <a:lnSpc>
                <a:spcPct val="100000"/>
              </a:lnSpc>
              <a:spcBef>
                <a:spcPts val="0"/>
              </a:spcBef>
              <a:spcAft>
                <a:spcPts val="0"/>
              </a:spcAft>
              <a:buClr>
                <a:schemeClr val="dk2"/>
              </a:buClr>
              <a:buSzPts val="1400"/>
              <a:buNone/>
              <a:defRPr>
                <a:solidFill>
                  <a:schemeClr val="dk2"/>
                </a:solidFill>
              </a:defRPr>
            </a:lvl8pPr>
            <a:lvl9pPr lvl="8" algn="ctr">
              <a:lnSpc>
                <a:spcPct val="100000"/>
              </a:lnSpc>
              <a:spcBef>
                <a:spcPts val="0"/>
              </a:spcBef>
              <a:spcAft>
                <a:spcPts val="0"/>
              </a:spcAft>
              <a:buClr>
                <a:schemeClr val="dk2"/>
              </a:buClr>
              <a:buSzPts val="1400"/>
              <a:buNone/>
              <a:defRPr>
                <a:solidFill>
                  <a:schemeClr val="dk2"/>
                </a:solidFill>
              </a:defRPr>
            </a:lvl9pPr>
          </a:lstStyle>
          <a:p/>
        </p:txBody>
      </p:sp>
      <p:sp>
        <p:nvSpPr>
          <p:cNvPr id="132" name="Google Shape;132;p6"/>
          <p:cNvSpPr txBox="1"/>
          <p:nvPr>
            <p:ph type="title"/>
          </p:nvPr>
        </p:nvSpPr>
        <p:spPr>
          <a:xfrm>
            <a:off x="1349369" y="1250331"/>
            <a:ext cx="23208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a:solidFill>
                  <a:schemeClr val="lt1"/>
                </a:solidFill>
              </a:defRPr>
            </a:lvl1pPr>
            <a:lvl2pPr lvl="1" algn="ctr">
              <a:lnSpc>
                <a:spcPct val="100000"/>
              </a:lnSpc>
              <a:spcBef>
                <a:spcPts val="0"/>
              </a:spcBef>
              <a:spcAft>
                <a:spcPts val="0"/>
              </a:spcAft>
              <a:buClr>
                <a:schemeClr val="lt1"/>
              </a:buClr>
              <a:buSzPts val="3300"/>
              <a:buNone/>
              <a:defRPr sz="3300">
                <a:solidFill>
                  <a:schemeClr val="lt1"/>
                </a:solidFill>
              </a:defRPr>
            </a:lvl2pPr>
            <a:lvl3pPr lvl="2" algn="ctr">
              <a:lnSpc>
                <a:spcPct val="100000"/>
              </a:lnSpc>
              <a:spcBef>
                <a:spcPts val="0"/>
              </a:spcBef>
              <a:spcAft>
                <a:spcPts val="0"/>
              </a:spcAft>
              <a:buClr>
                <a:schemeClr val="lt1"/>
              </a:buClr>
              <a:buSzPts val="3300"/>
              <a:buNone/>
              <a:defRPr sz="3300">
                <a:solidFill>
                  <a:schemeClr val="lt1"/>
                </a:solidFill>
              </a:defRPr>
            </a:lvl3pPr>
            <a:lvl4pPr lvl="3" algn="ctr">
              <a:lnSpc>
                <a:spcPct val="100000"/>
              </a:lnSpc>
              <a:spcBef>
                <a:spcPts val="0"/>
              </a:spcBef>
              <a:spcAft>
                <a:spcPts val="0"/>
              </a:spcAft>
              <a:buClr>
                <a:schemeClr val="lt1"/>
              </a:buClr>
              <a:buSzPts val="3300"/>
              <a:buNone/>
              <a:defRPr sz="3300">
                <a:solidFill>
                  <a:schemeClr val="lt1"/>
                </a:solidFill>
              </a:defRPr>
            </a:lvl4pPr>
            <a:lvl5pPr lvl="4" algn="ctr">
              <a:lnSpc>
                <a:spcPct val="100000"/>
              </a:lnSpc>
              <a:spcBef>
                <a:spcPts val="0"/>
              </a:spcBef>
              <a:spcAft>
                <a:spcPts val="0"/>
              </a:spcAft>
              <a:buClr>
                <a:schemeClr val="lt1"/>
              </a:buClr>
              <a:buSzPts val="3300"/>
              <a:buNone/>
              <a:defRPr sz="3300">
                <a:solidFill>
                  <a:schemeClr val="lt1"/>
                </a:solidFill>
              </a:defRPr>
            </a:lvl5pPr>
            <a:lvl6pPr lvl="5" algn="ctr">
              <a:lnSpc>
                <a:spcPct val="100000"/>
              </a:lnSpc>
              <a:spcBef>
                <a:spcPts val="0"/>
              </a:spcBef>
              <a:spcAft>
                <a:spcPts val="0"/>
              </a:spcAft>
              <a:buClr>
                <a:schemeClr val="lt1"/>
              </a:buClr>
              <a:buSzPts val="3300"/>
              <a:buNone/>
              <a:defRPr sz="3300">
                <a:solidFill>
                  <a:schemeClr val="lt1"/>
                </a:solidFill>
              </a:defRPr>
            </a:lvl6pPr>
            <a:lvl7pPr lvl="6" algn="ctr">
              <a:lnSpc>
                <a:spcPct val="100000"/>
              </a:lnSpc>
              <a:spcBef>
                <a:spcPts val="0"/>
              </a:spcBef>
              <a:spcAft>
                <a:spcPts val="0"/>
              </a:spcAft>
              <a:buClr>
                <a:schemeClr val="lt1"/>
              </a:buClr>
              <a:buSzPts val="3300"/>
              <a:buNone/>
              <a:defRPr sz="3300">
                <a:solidFill>
                  <a:schemeClr val="lt1"/>
                </a:solidFill>
              </a:defRPr>
            </a:lvl7pPr>
            <a:lvl8pPr lvl="7" algn="ctr">
              <a:lnSpc>
                <a:spcPct val="100000"/>
              </a:lnSpc>
              <a:spcBef>
                <a:spcPts val="0"/>
              </a:spcBef>
              <a:spcAft>
                <a:spcPts val="0"/>
              </a:spcAft>
              <a:buClr>
                <a:schemeClr val="lt1"/>
              </a:buClr>
              <a:buSzPts val="3300"/>
              <a:buNone/>
              <a:defRPr sz="3300">
                <a:solidFill>
                  <a:schemeClr val="lt1"/>
                </a:solidFill>
              </a:defRPr>
            </a:lvl8pPr>
            <a:lvl9pPr lvl="8" algn="ctr">
              <a:lnSpc>
                <a:spcPct val="100000"/>
              </a:lnSpc>
              <a:spcBef>
                <a:spcPts val="0"/>
              </a:spcBef>
              <a:spcAft>
                <a:spcPts val="0"/>
              </a:spcAft>
              <a:buClr>
                <a:schemeClr val="lt1"/>
              </a:buClr>
              <a:buSzPts val="3300"/>
              <a:buNone/>
              <a:defRPr sz="3300">
                <a:solidFill>
                  <a:schemeClr val="lt1"/>
                </a:solidFill>
              </a:defRPr>
            </a:lvl9pPr>
          </a:lstStyle>
          <a:p/>
        </p:txBody>
      </p:sp>
      <p:sp>
        <p:nvSpPr>
          <p:cNvPr id="133" name="Google Shape;133;p6"/>
          <p:cNvSpPr txBox="1"/>
          <p:nvPr>
            <p:ph idx="3" type="title"/>
          </p:nvPr>
        </p:nvSpPr>
        <p:spPr>
          <a:xfrm>
            <a:off x="5495489" y="1250331"/>
            <a:ext cx="23208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Clr>
                <a:schemeClr val="dk2"/>
              </a:buClr>
              <a:buSzPts val="3300"/>
              <a:buNone/>
              <a:defRPr sz="3300">
                <a:solidFill>
                  <a:schemeClr val="dk2"/>
                </a:solidFill>
              </a:defRPr>
            </a:lvl2pPr>
            <a:lvl3pPr lvl="2" algn="ctr">
              <a:lnSpc>
                <a:spcPct val="100000"/>
              </a:lnSpc>
              <a:spcBef>
                <a:spcPts val="0"/>
              </a:spcBef>
              <a:spcAft>
                <a:spcPts val="0"/>
              </a:spcAft>
              <a:buClr>
                <a:schemeClr val="dk2"/>
              </a:buClr>
              <a:buSzPts val="3300"/>
              <a:buNone/>
              <a:defRPr sz="3300">
                <a:solidFill>
                  <a:schemeClr val="dk2"/>
                </a:solidFill>
              </a:defRPr>
            </a:lvl3pPr>
            <a:lvl4pPr lvl="3" algn="ctr">
              <a:lnSpc>
                <a:spcPct val="100000"/>
              </a:lnSpc>
              <a:spcBef>
                <a:spcPts val="0"/>
              </a:spcBef>
              <a:spcAft>
                <a:spcPts val="0"/>
              </a:spcAft>
              <a:buClr>
                <a:schemeClr val="dk2"/>
              </a:buClr>
              <a:buSzPts val="3300"/>
              <a:buNone/>
              <a:defRPr sz="3300">
                <a:solidFill>
                  <a:schemeClr val="dk2"/>
                </a:solidFill>
              </a:defRPr>
            </a:lvl4pPr>
            <a:lvl5pPr lvl="4" algn="ctr">
              <a:lnSpc>
                <a:spcPct val="100000"/>
              </a:lnSpc>
              <a:spcBef>
                <a:spcPts val="0"/>
              </a:spcBef>
              <a:spcAft>
                <a:spcPts val="0"/>
              </a:spcAft>
              <a:buClr>
                <a:schemeClr val="dk2"/>
              </a:buClr>
              <a:buSzPts val="3300"/>
              <a:buNone/>
              <a:defRPr sz="3300">
                <a:solidFill>
                  <a:schemeClr val="dk2"/>
                </a:solidFill>
              </a:defRPr>
            </a:lvl5pPr>
            <a:lvl6pPr lvl="5" algn="ctr">
              <a:lnSpc>
                <a:spcPct val="100000"/>
              </a:lnSpc>
              <a:spcBef>
                <a:spcPts val="0"/>
              </a:spcBef>
              <a:spcAft>
                <a:spcPts val="0"/>
              </a:spcAft>
              <a:buClr>
                <a:schemeClr val="dk2"/>
              </a:buClr>
              <a:buSzPts val="3300"/>
              <a:buNone/>
              <a:defRPr sz="3300">
                <a:solidFill>
                  <a:schemeClr val="dk2"/>
                </a:solidFill>
              </a:defRPr>
            </a:lvl6pPr>
            <a:lvl7pPr lvl="6" algn="ctr">
              <a:lnSpc>
                <a:spcPct val="100000"/>
              </a:lnSpc>
              <a:spcBef>
                <a:spcPts val="0"/>
              </a:spcBef>
              <a:spcAft>
                <a:spcPts val="0"/>
              </a:spcAft>
              <a:buClr>
                <a:schemeClr val="dk2"/>
              </a:buClr>
              <a:buSzPts val="3300"/>
              <a:buNone/>
              <a:defRPr sz="3300">
                <a:solidFill>
                  <a:schemeClr val="dk2"/>
                </a:solidFill>
              </a:defRPr>
            </a:lvl7pPr>
            <a:lvl8pPr lvl="7" algn="ctr">
              <a:lnSpc>
                <a:spcPct val="100000"/>
              </a:lnSpc>
              <a:spcBef>
                <a:spcPts val="0"/>
              </a:spcBef>
              <a:spcAft>
                <a:spcPts val="0"/>
              </a:spcAft>
              <a:buClr>
                <a:schemeClr val="dk2"/>
              </a:buClr>
              <a:buSzPts val="3300"/>
              <a:buNone/>
              <a:defRPr sz="3300">
                <a:solidFill>
                  <a:schemeClr val="dk2"/>
                </a:solidFill>
              </a:defRPr>
            </a:lvl8pPr>
            <a:lvl9pPr lvl="8" algn="ctr">
              <a:lnSpc>
                <a:spcPct val="100000"/>
              </a:lnSpc>
              <a:spcBef>
                <a:spcPts val="0"/>
              </a:spcBef>
              <a:spcAft>
                <a:spcPts val="0"/>
              </a:spcAft>
              <a:buClr>
                <a:schemeClr val="dk2"/>
              </a:buClr>
              <a:buSzPts val="3300"/>
              <a:buNone/>
              <a:defRPr sz="3300">
                <a:solidFill>
                  <a:schemeClr val="dk2"/>
                </a:solidFill>
              </a:defRPr>
            </a:lvl9pPr>
          </a:lstStyle>
          <a:p/>
        </p:txBody>
      </p:sp>
      <p:sp>
        <p:nvSpPr>
          <p:cNvPr id="134" name="Google Shape;134;p6"/>
          <p:cNvSpPr/>
          <p:nvPr/>
        </p:nvSpPr>
        <p:spPr>
          <a:xfrm rot="5400000">
            <a:off x="262043" y="-261850"/>
            <a:ext cx="353700" cy="877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6"/>
          <p:cNvSpPr/>
          <p:nvPr/>
        </p:nvSpPr>
        <p:spPr>
          <a:xfrm rot="10800000">
            <a:off x="50" y="0"/>
            <a:ext cx="353700" cy="877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6"/>
          <p:cNvSpPr/>
          <p:nvPr/>
        </p:nvSpPr>
        <p:spPr>
          <a:xfrm flipH="1" rot="10800000">
            <a:off x="8790293" y="-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6"/>
          <p:cNvSpPr/>
          <p:nvPr/>
        </p:nvSpPr>
        <p:spPr>
          <a:xfrm flipH="1" rot="-5400000">
            <a:off x="8528300" y="-262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bg>
      <p:bgPr>
        <a:solidFill>
          <a:schemeClr val="lt2"/>
        </a:solidFill>
      </p:bgPr>
    </p:bg>
    <p:spTree>
      <p:nvGrpSpPr>
        <p:cNvPr id="138" name="Shape 138"/>
        <p:cNvGrpSpPr/>
        <p:nvPr/>
      </p:nvGrpSpPr>
      <p:grpSpPr>
        <a:xfrm>
          <a:off x="0" y="0"/>
          <a:ext cx="0" cy="0"/>
          <a:chOff x="0" y="0"/>
          <a:chExt cx="0" cy="0"/>
        </a:xfrm>
      </p:grpSpPr>
      <p:grpSp>
        <p:nvGrpSpPr>
          <p:cNvPr id="139" name="Google Shape;139;p7"/>
          <p:cNvGrpSpPr/>
          <p:nvPr/>
        </p:nvGrpSpPr>
        <p:grpSpPr>
          <a:xfrm>
            <a:off x="-108275" y="-36239"/>
            <a:ext cx="3289631" cy="5215976"/>
            <a:chOff x="-108275" y="-36239"/>
            <a:chExt cx="3289631" cy="5215976"/>
          </a:xfrm>
        </p:grpSpPr>
        <p:sp>
          <p:nvSpPr>
            <p:cNvPr id="140" name="Google Shape;140;p7"/>
            <p:cNvSpPr/>
            <p:nvPr/>
          </p:nvSpPr>
          <p:spPr>
            <a:xfrm>
              <a:off x="-108275" y="-36239"/>
              <a:ext cx="3289631" cy="5215976"/>
            </a:xfrm>
            <a:custGeom>
              <a:rect b="b" l="l" r="r" t="t"/>
              <a:pathLst>
                <a:path extrusionOk="0" h="48912" w="30848">
                  <a:moveTo>
                    <a:pt x="0" y="0"/>
                  </a:moveTo>
                  <a:lnTo>
                    <a:pt x="0" y="48911"/>
                  </a:lnTo>
                  <a:lnTo>
                    <a:pt x="30848" y="48911"/>
                  </a:lnTo>
                  <a:lnTo>
                    <a:pt x="308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
            <p:cNvSpPr/>
            <p:nvPr/>
          </p:nvSpPr>
          <p:spPr>
            <a:xfrm>
              <a:off x="1404313" y="892708"/>
              <a:ext cx="1666463" cy="3389979"/>
            </a:xfrm>
            <a:custGeom>
              <a:rect b="b" l="l" r="r" t="t"/>
              <a:pathLst>
                <a:path extrusionOk="0" h="31789" w="15627">
                  <a:moveTo>
                    <a:pt x="0" y="1"/>
                  </a:moveTo>
                  <a:lnTo>
                    <a:pt x="0" y="18663"/>
                  </a:lnTo>
                  <a:lnTo>
                    <a:pt x="15627" y="31788"/>
                  </a:lnTo>
                  <a:lnTo>
                    <a:pt x="1562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7"/>
            <p:cNvSpPr/>
            <p:nvPr/>
          </p:nvSpPr>
          <p:spPr>
            <a:xfrm>
              <a:off x="330550" y="1224360"/>
              <a:ext cx="582574" cy="362576"/>
            </a:xfrm>
            <a:custGeom>
              <a:rect b="b" l="l" r="r" t="t"/>
              <a:pathLst>
                <a:path extrusionOk="0" h="3400" w="5463">
                  <a:moveTo>
                    <a:pt x="5462" y="1"/>
                  </a:moveTo>
                  <a:lnTo>
                    <a:pt x="1" y="2010"/>
                  </a:lnTo>
                  <a:lnTo>
                    <a:pt x="5462" y="3400"/>
                  </a:lnTo>
                  <a:lnTo>
                    <a:pt x="54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7"/>
            <p:cNvSpPr/>
            <p:nvPr/>
          </p:nvSpPr>
          <p:spPr>
            <a:xfrm>
              <a:off x="330550" y="1120706"/>
              <a:ext cx="582574" cy="340928"/>
            </a:xfrm>
            <a:custGeom>
              <a:rect b="b" l="l" r="r" t="t"/>
              <a:pathLst>
                <a:path extrusionOk="0" h="3197" w="5463">
                  <a:moveTo>
                    <a:pt x="5462" y="0"/>
                  </a:moveTo>
                  <a:lnTo>
                    <a:pt x="1" y="2523"/>
                  </a:lnTo>
                  <a:lnTo>
                    <a:pt x="1" y="2982"/>
                  </a:lnTo>
                  <a:lnTo>
                    <a:pt x="834" y="3196"/>
                  </a:lnTo>
                  <a:lnTo>
                    <a:pt x="5462" y="973"/>
                  </a:lnTo>
                  <a:lnTo>
                    <a:pt x="546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7"/>
            <p:cNvSpPr/>
            <p:nvPr/>
          </p:nvSpPr>
          <p:spPr>
            <a:xfrm>
              <a:off x="330550" y="1493415"/>
              <a:ext cx="582574" cy="2384684"/>
            </a:xfrm>
            <a:custGeom>
              <a:rect b="b" l="l" r="r" t="t"/>
              <a:pathLst>
                <a:path extrusionOk="0" h="22362" w="5463">
                  <a:moveTo>
                    <a:pt x="5462" y="22361"/>
                  </a:moveTo>
                  <a:lnTo>
                    <a:pt x="1" y="22361"/>
                  </a:lnTo>
                  <a:lnTo>
                    <a:pt x="1" y="0"/>
                  </a:lnTo>
                  <a:lnTo>
                    <a:pt x="1" y="0"/>
                  </a:lnTo>
                  <a:lnTo>
                    <a:pt x="1" y="22361"/>
                  </a:lnTo>
                  <a:lnTo>
                    <a:pt x="5462" y="22361"/>
                  </a:lnTo>
                  <a:lnTo>
                    <a:pt x="5462" y="877"/>
                  </a:lnTo>
                  <a:lnTo>
                    <a:pt x="5462" y="877"/>
                  </a:lnTo>
                  <a:close/>
                </a:path>
              </a:pathLst>
            </a:custGeom>
            <a:solidFill>
              <a:srgbClr val="7D9A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7"/>
            <p:cNvSpPr/>
            <p:nvPr/>
          </p:nvSpPr>
          <p:spPr>
            <a:xfrm>
              <a:off x="330550" y="1389653"/>
              <a:ext cx="582574" cy="2488444"/>
            </a:xfrm>
            <a:custGeom>
              <a:rect b="b" l="l" r="r" t="t"/>
              <a:pathLst>
                <a:path extrusionOk="0" h="23335" w="5463">
                  <a:moveTo>
                    <a:pt x="1" y="1"/>
                  </a:moveTo>
                  <a:lnTo>
                    <a:pt x="1" y="23334"/>
                  </a:lnTo>
                  <a:lnTo>
                    <a:pt x="5462" y="23334"/>
                  </a:lnTo>
                  <a:lnTo>
                    <a:pt x="5462" y="1850"/>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7"/>
            <p:cNvSpPr/>
            <p:nvPr/>
          </p:nvSpPr>
          <p:spPr>
            <a:xfrm>
              <a:off x="330550" y="1389653"/>
              <a:ext cx="582574" cy="2488444"/>
            </a:xfrm>
            <a:custGeom>
              <a:rect b="b" l="l" r="r" t="t"/>
              <a:pathLst>
                <a:path extrusionOk="0" h="23335" w="5463">
                  <a:moveTo>
                    <a:pt x="1" y="1"/>
                  </a:moveTo>
                  <a:lnTo>
                    <a:pt x="1" y="23334"/>
                  </a:lnTo>
                  <a:lnTo>
                    <a:pt x="5462" y="23334"/>
                  </a:lnTo>
                  <a:lnTo>
                    <a:pt x="5462" y="1615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7"/>
            <p:cNvSpPr/>
            <p:nvPr/>
          </p:nvSpPr>
          <p:spPr>
            <a:xfrm>
              <a:off x="732905" y="3878006"/>
              <a:ext cx="1028223" cy="216586"/>
            </a:xfrm>
            <a:custGeom>
              <a:rect b="b" l="l" r="r" t="t"/>
              <a:pathLst>
                <a:path extrusionOk="0" h="2031" w="9642">
                  <a:moveTo>
                    <a:pt x="1" y="0"/>
                  </a:moveTo>
                  <a:lnTo>
                    <a:pt x="1" y="2031"/>
                  </a:lnTo>
                  <a:lnTo>
                    <a:pt x="9642" y="2031"/>
                  </a:lnTo>
                  <a:lnTo>
                    <a:pt x="964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
            <p:cNvSpPr/>
            <p:nvPr/>
          </p:nvSpPr>
          <p:spPr>
            <a:xfrm>
              <a:off x="998546" y="4094487"/>
              <a:ext cx="1027050" cy="215519"/>
            </a:xfrm>
            <a:custGeom>
              <a:rect b="b" l="l" r="r" t="t"/>
              <a:pathLst>
                <a:path extrusionOk="0" h="2021" w="9631">
                  <a:moveTo>
                    <a:pt x="0" y="1"/>
                  </a:moveTo>
                  <a:lnTo>
                    <a:pt x="0" y="2021"/>
                  </a:lnTo>
                  <a:lnTo>
                    <a:pt x="9630" y="2021"/>
                  </a:lnTo>
                  <a:lnTo>
                    <a:pt x="963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7"/>
            <p:cNvSpPr/>
            <p:nvPr/>
          </p:nvSpPr>
          <p:spPr>
            <a:xfrm>
              <a:off x="1264081" y="4309901"/>
              <a:ext cx="1027050" cy="216692"/>
            </a:xfrm>
            <a:custGeom>
              <a:rect b="b" l="l" r="r" t="t"/>
              <a:pathLst>
                <a:path extrusionOk="0" h="2032" w="9631">
                  <a:moveTo>
                    <a:pt x="0" y="1"/>
                  </a:moveTo>
                  <a:lnTo>
                    <a:pt x="0" y="2032"/>
                  </a:lnTo>
                  <a:lnTo>
                    <a:pt x="9631" y="2032"/>
                  </a:lnTo>
                  <a:lnTo>
                    <a:pt x="963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7"/>
            <p:cNvSpPr/>
            <p:nvPr/>
          </p:nvSpPr>
          <p:spPr>
            <a:xfrm>
              <a:off x="1528549" y="4526488"/>
              <a:ext cx="1028223" cy="216692"/>
            </a:xfrm>
            <a:custGeom>
              <a:rect b="b" l="l" r="r" t="t"/>
              <a:pathLst>
                <a:path extrusionOk="0" h="2032" w="9642">
                  <a:moveTo>
                    <a:pt x="0" y="1"/>
                  </a:moveTo>
                  <a:lnTo>
                    <a:pt x="0" y="2032"/>
                  </a:lnTo>
                  <a:lnTo>
                    <a:pt x="9641" y="2032"/>
                  </a:lnTo>
                  <a:lnTo>
                    <a:pt x="96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
            <p:cNvSpPr/>
            <p:nvPr/>
          </p:nvSpPr>
          <p:spPr>
            <a:xfrm>
              <a:off x="1794084" y="4743075"/>
              <a:ext cx="1027156" cy="216692"/>
            </a:xfrm>
            <a:custGeom>
              <a:rect b="b" l="l" r="r" t="t"/>
              <a:pathLst>
                <a:path extrusionOk="0" h="2032" w="9632">
                  <a:moveTo>
                    <a:pt x="1" y="1"/>
                  </a:moveTo>
                  <a:lnTo>
                    <a:pt x="1" y="2031"/>
                  </a:lnTo>
                  <a:lnTo>
                    <a:pt x="9631" y="2031"/>
                  </a:lnTo>
                  <a:lnTo>
                    <a:pt x="963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
            <p:cNvSpPr/>
            <p:nvPr/>
          </p:nvSpPr>
          <p:spPr>
            <a:xfrm>
              <a:off x="2058552" y="4958489"/>
              <a:ext cx="1027050" cy="216692"/>
            </a:xfrm>
            <a:custGeom>
              <a:rect b="b" l="l" r="r" t="t"/>
              <a:pathLst>
                <a:path extrusionOk="0" h="2032" w="9631">
                  <a:moveTo>
                    <a:pt x="0" y="1"/>
                  </a:moveTo>
                  <a:lnTo>
                    <a:pt x="0" y="2032"/>
                  </a:lnTo>
                  <a:lnTo>
                    <a:pt x="9631" y="2032"/>
                  </a:lnTo>
                  <a:lnTo>
                    <a:pt x="963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
            <p:cNvSpPr/>
            <p:nvPr/>
          </p:nvSpPr>
          <p:spPr>
            <a:xfrm>
              <a:off x="9136" y="3878006"/>
              <a:ext cx="2049514" cy="1297169"/>
            </a:xfrm>
            <a:custGeom>
              <a:rect b="b" l="l" r="r" t="t"/>
              <a:pathLst>
                <a:path extrusionOk="0" h="12164" w="19219">
                  <a:moveTo>
                    <a:pt x="0" y="0"/>
                  </a:moveTo>
                  <a:lnTo>
                    <a:pt x="0" y="12164"/>
                  </a:lnTo>
                  <a:lnTo>
                    <a:pt x="19218" y="12164"/>
                  </a:lnTo>
                  <a:lnTo>
                    <a:pt x="19218" y="10143"/>
                  </a:lnTo>
                  <a:lnTo>
                    <a:pt x="16739" y="10143"/>
                  </a:lnTo>
                  <a:lnTo>
                    <a:pt x="16739" y="8113"/>
                  </a:lnTo>
                  <a:lnTo>
                    <a:pt x="14248" y="8113"/>
                  </a:lnTo>
                  <a:lnTo>
                    <a:pt x="14248" y="6082"/>
                  </a:lnTo>
                  <a:lnTo>
                    <a:pt x="11768" y="6082"/>
                  </a:lnTo>
                  <a:lnTo>
                    <a:pt x="11768" y="4051"/>
                  </a:lnTo>
                  <a:lnTo>
                    <a:pt x="9278" y="4051"/>
                  </a:lnTo>
                  <a:lnTo>
                    <a:pt x="9278" y="2031"/>
                  </a:lnTo>
                  <a:lnTo>
                    <a:pt x="6798" y="2031"/>
                  </a:lnTo>
                  <a:lnTo>
                    <a:pt x="67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7"/>
            <p:cNvSpPr/>
            <p:nvPr/>
          </p:nvSpPr>
          <p:spPr>
            <a:xfrm>
              <a:off x="998546" y="4094487"/>
              <a:ext cx="1027050" cy="107"/>
            </a:xfrm>
            <a:custGeom>
              <a:rect b="b" l="l" r="r" t="t"/>
              <a:pathLst>
                <a:path extrusionOk="0" fill="none" h="1" w="9631">
                  <a:moveTo>
                    <a:pt x="0" y="1"/>
                  </a:moveTo>
                  <a:lnTo>
                    <a:pt x="9630" y="1"/>
                  </a:lnTo>
                </a:path>
              </a:pathLst>
            </a:custGeom>
            <a:solidFill>
              <a:schemeClr val="accent3"/>
            </a:solidFill>
            <a:ln cap="flat" cmpd="sng" w="9525">
              <a:solidFill>
                <a:schemeClr val="lt2"/>
              </a:solidFill>
              <a:prstDash val="solid"/>
              <a:miter lim="1068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7"/>
            <p:cNvSpPr/>
            <p:nvPr/>
          </p:nvSpPr>
          <p:spPr>
            <a:xfrm>
              <a:off x="1264081" y="4309901"/>
              <a:ext cx="1027050" cy="107"/>
            </a:xfrm>
            <a:custGeom>
              <a:rect b="b" l="l" r="r" t="t"/>
              <a:pathLst>
                <a:path extrusionOk="0" fill="none" h="1" w="9631">
                  <a:moveTo>
                    <a:pt x="0" y="1"/>
                  </a:moveTo>
                  <a:lnTo>
                    <a:pt x="9631" y="1"/>
                  </a:lnTo>
                </a:path>
              </a:pathLst>
            </a:custGeom>
            <a:noFill/>
            <a:ln cap="flat" cmpd="sng" w="9525">
              <a:solidFill>
                <a:schemeClr val="lt2"/>
              </a:solidFill>
              <a:prstDash val="solid"/>
              <a:miter lim="1068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
            <p:cNvSpPr/>
            <p:nvPr/>
          </p:nvSpPr>
          <p:spPr>
            <a:xfrm>
              <a:off x="1528549" y="4526488"/>
              <a:ext cx="1028223" cy="107"/>
            </a:xfrm>
            <a:custGeom>
              <a:rect b="b" l="l" r="r" t="t"/>
              <a:pathLst>
                <a:path extrusionOk="0" fill="none" h="1" w="9642">
                  <a:moveTo>
                    <a:pt x="0" y="1"/>
                  </a:moveTo>
                  <a:lnTo>
                    <a:pt x="9641" y="1"/>
                  </a:lnTo>
                </a:path>
              </a:pathLst>
            </a:custGeom>
            <a:solidFill>
              <a:schemeClr val="accent3"/>
            </a:solidFill>
            <a:ln cap="flat" cmpd="sng" w="9525">
              <a:solidFill>
                <a:schemeClr val="lt2"/>
              </a:solidFill>
              <a:prstDash val="solid"/>
              <a:miter lim="1068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7"/>
            <p:cNvSpPr/>
            <p:nvPr/>
          </p:nvSpPr>
          <p:spPr>
            <a:xfrm>
              <a:off x="1794084" y="4743075"/>
              <a:ext cx="1027156" cy="107"/>
            </a:xfrm>
            <a:custGeom>
              <a:rect b="b" l="l" r="r" t="t"/>
              <a:pathLst>
                <a:path extrusionOk="0" fill="none" h="1" w="9632">
                  <a:moveTo>
                    <a:pt x="1" y="1"/>
                  </a:moveTo>
                  <a:lnTo>
                    <a:pt x="9631" y="1"/>
                  </a:lnTo>
                </a:path>
              </a:pathLst>
            </a:custGeom>
            <a:solidFill>
              <a:schemeClr val="accent3"/>
            </a:solidFill>
            <a:ln cap="flat" cmpd="sng" w="9525">
              <a:solidFill>
                <a:schemeClr val="lt2"/>
              </a:solidFill>
              <a:prstDash val="solid"/>
              <a:miter lim="1068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7"/>
            <p:cNvSpPr/>
            <p:nvPr/>
          </p:nvSpPr>
          <p:spPr>
            <a:xfrm>
              <a:off x="2058552" y="4958489"/>
              <a:ext cx="1028223" cy="107"/>
            </a:xfrm>
            <a:custGeom>
              <a:rect b="b" l="l" r="r" t="t"/>
              <a:pathLst>
                <a:path extrusionOk="0" fill="none" h="1" w="9642">
                  <a:moveTo>
                    <a:pt x="0" y="1"/>
                  </a:moveTo>
                  <a:lnTo>
                    <a:pt x="9641" y="1"/>
                  </a:lnTo>
                </a:path>
              </a:pathLst>
            </a:custGeom>
            <a:solidFill>
              <a:schemeClr val="accent3"/>
            </a:solidFill>
            <a:ln cap="flat" cmpd="sng" w="9525">
              <a:solidFill>
                <a:schemeClr val="lt2"/>
              </a:solidFill>
              <a:prstDash val="solid"/>
              <a:miter lim="1068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
            <p:cNvSpPr/>
            <p:nvPr/>
          </p:nvSpPr>
          <p:spPr>
            <a:xfrm>
              <a:off x="9136" y="3878006"/>
              <a:ext cx="1751989" cy="107"/>
            </a:xfrm>
            <a:custGeom>
              <a:rect b="b" l="l" r="r" t="t"/>
              <a:pathLst>
                <a:path extrusionOk="0" fill="none" h="1" w="16429">
                  <a:moveTo>
                    <a:pt x="0" y="0"/>
                  </a:moveTo>
                  <a:lnTo>
                    <a:pt x="16429" y="0"/>
                  </a:lnTo>
                </a:path>
              </a:pathLst>
            </a:custGeom>
            <a:solidFill>
              <a:schemeClr val="accent3"/>
            </a:solidFill>
            <a:ln cap="flat" cmpd="sng" w="9525">
              <a:solidFill>
                <a:schemeClr val="lt2"/>
              </a:solidFill>
              <a:prstDash val="solid"/>
              <a:miter lim="1068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7"/>
            <p:cNvSpPr/>
            <p:nvPr/>
          </p:nvSpPr>
          <p:spPr>
            <a:xfrm>
              <a:off x="2058552" y="1686008"/>
              <a:ext cx="583641" cy="1375869"/>
            </a:xfrm>
            <a:custGeom>
              <a:rect b="b" l="l" r="r" t="t"/>
              <a:pathLst>
                <a:path extrusionOk="0" h="12902" w="5473">
                  <a:moveTo>
                    <a:pt x="5473" y="12902"/>
                  </a:moveTo>
                  <a:lnTo>
                    <a:pt x="0" y="12902"/>
                  </a:lnTo>
                  <a:lnTo>
                    <a:pt x="0" y="1"/>
                  </a:lnTo>
                  <a:lnTo>
                    <a:pt x="0" y="1"/>
                  </a:lnTo>
                  <a:lnTo>
                    <a:pt x="0" y="12902"/>
                  </a:lnTo>
                  <a:lnTo>
                    <a:pt x="5473" y="12902"/>
                  </a:lnTo>
                  <a:lnTo>
                    <a:pt x="5473" y="877"/>
                  </a:lnTo>
                  <a:lnTo>
                    <a:pt x="5473" y="877"/>
                  </a:lnTo>
                  <a:close/>
                </a:path>
              </a:pathLst>
            </a:custGeom>
            <a:solidFill>
              <a:srgbClr val="7D9A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7"/>
            <p:cNvSpPr/>
            <p:nvPr/>
          </p:nvSpPr>
          <p:spPr>
            <a:xfrm>
              <a:off x="2058552" y="1313299"/>
              <a:ext cx="583641" cy="1748576"/>
            </a:xfrm>
            <a:custGeom>
              <a:rect b="b" l="l" r="r" t="t"/>
              <a:pathLst>
                <a:path extrusionOk="0" h="16397" w="5473">
                  <a:moveTo>
                    <a:pt x="5473" y="1"/>
                  </a:moveTo>
                  <a:lnTo>
                    <a:pt x="0" y="2523"/>
                  </a:lnTo>
                  <a:lnTo>
                    <a:pt x="0" y="2983"/>
                  </a:lnTo>
                  <a:lnTo>
                    <a:pt x="0" y="16397"/>
                  </a:lnTo>
                  <a:lnTo>
                    <a:pt x="5473" y="16397"/>
                  </a:lnTo>
                  <a:lnTo>
                    <a:pt x="547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7"/>
            <p:cNvSpPr/>
            <p:nvPr/>
          </p:nvSpPr>
          <p:spPr>
            <a:xfrm>
              <a:off x="2058552" y="1582353"/>
              <a:ext cx="583641" cy="1479523"/>
            </a:xfrm>
            <a:custGeom>
              <a:rect b="b" l="l" r="r" t="t"/>
              <a:pathLst>
                <a:path extrusionOk="0" h="13874" w="5473">
                  <a:moveTo>
                    <a:pt x="0" y="0"/>
                  </a:moveTo>
                  <a:lnTo>
                    <a:pt x="0" y="13874"/>
                  </a:lnTo>
                  <a:lnTo>
                    <a:pt x="5473" y="13874"/>
                  </a:lnTo>
                  <a:lnTo>
                    <a:pt x="5473" y="670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
            <p:cNvSpPr/>
            <p:nvPr/>
          </p:nvSpPr>
          <p:spPr>
            <a:xfrm>
              <a:off x="2134907" y="1430710"/>
              <a:ext cx="507286" cy="1631165"/>
            </a:xfrm>
            <a:custGeom>
              <a:rect b="b" l="l" r="r" t="t"/>
              <a:pathLst>
                <a:path extrusionOk="0" h="15296" w="4757">
                  <a:moveTo>
                    <a:pt x="4757" y="1"/>
                  </a:moveTo>
                  <a:lnTo>
                    <a:pt x="1" y="2309"/>
                  </a:lnTo>
                  <a:lnTo>
                    <a:pt x="1" y="15253"/>
                  </a:lnTo>
                  <a:lnTo>
                    <a:pt x="4757" y="15296"/>
                  </a:lnTo>
                  <a:lnTo>
                    <a:pt x="475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7"/>
          <p:cNvSpPr txBox="1"/>
          <p:nvPr>
            <p:ph type="title"/>
          </p:nvPr>
        </p:nvSpPr>
        <p:spPr>
          <a:xfrm flipH="1">
            <a:off x="3227825" y="2138300"/>
            <a:ext cx="5185500" cy="1720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400"/>
              <a:buNone/>
              <a:defRPr sz="6500">
                <a:solidFill>
                  <a:schemeClr val="lt1"/>
                </a:solidFill>
              </a:defRPr>
            </a:lvl1pPr>
            <a:lvl2pPr lvl="1" algn="r">
              <a:lnSpc>
                <a:spcPct val="100000"/>
              </a:lnSpc>
              <a:spcBef>
                <a:spcPts val="0"/>
              </a:spcBef>
              <a:spcAft>
                <a:spcPts val="0"/>
              </a:spcAft>
              <a:buClr>
                <a:schemeClr val="lt1"/>
              </a:buClr>
              <a:buSzPts val="5000"/>
              <a:buNone/>
              <a:defRPr sz="5000">
                <a:solidFill>
                  <a:schemeClr val="lt1"/>
                </a:solidFill>
              </a:defRPr>
            </a:lvl2pPr>
            <a:lvl3pPr lvl="2" algn="r">
              <a:lnSpc>
                <a:spcPct val="100000"/>
              </a:lnSpc>
              <a:spcBef>
                <a:spcPts val="0"/>
              </a:spcBef>
              <a:spcAft>
                <a:spcPts val="0"/>
              </a:spcAft>
              <a:buClr>
                <a:schemeClr val="lt1"/>
              </a:buClr>
              <a:buSzPts val="5000"/>
              <a:buNone/>
              <a:defRPr sz="5000">
                <a:solidFill>
                  <a:schemeClr val="lt1"/>
                </a:solidFill>
              </a:defRPr>
            </a:lvl3pPr>
            <a:lvl4pPr lvl="3" algn="r">
              <a:lnSpc>
                <a:spcPct val="100000"/>
              </a:lnSpc>
              <a:spcBef>
                <a:spcPts val="0"/>
              </a:spcBef>
              <a:spcAft>
                <a:spcPts val="0"/>
              </a:spcAft>
              <a:buClr>
                <a:schemeClr val="lt1"/>
              </a:buClr>
              <a:buSzPts val="5000"/>
              <a:buNone/>
              <a:defRPr sz="5000">
                <a:solidFill>
                  <a:schemeClr val="lt1"/>
                </a:solidFill>
              </a:defRPr>
            </a:lvl4pPr>
            <a:lvl5pPr lvl="4" algn="r">
              <a:lnSpc>
                <a:spcPct val="100000"/>
              </a:lnSpc>
              <a:spcBef>
                <a:spcPts val="0"/>
              </a:spcBef>
              <a:spcAft>
                <a:spcPts val="0"/>
              </a:spcAft>
              <a:buClr>
                <a:schemeClr val="lt1"/>
              </a:buClr>
              <a:buSzPts val="5000"/>
              <a:buNone/>
              <a:defRPr sz="5000">
                <a:solidFill>
                  <a:schemeClr val="lt1"/>
                </a:solidFill>
              </a:defRPr>
            </a:lvl5pPr>
            <a:lvl6pPr lvl="5" algn="r">
              <a:lnSpc>
                <a:spcPct val="100000"/>
              </a:lnSpc>
              <a:spcBef>
                <a:spcPts val="0"/>
              </a:spcBef>
              <a:spcAft>
                <a:spcPts val="0"/>
              </a:spcAft>
              <a:buClr>
                <a:schemeClr val="lt1"/>
              </a:buClr>
              <a:buSzPts val="5000"/>
              <a:buNone/>
              <a:defRPr sz="5000">
                <a:solidFill>
                  <a:schemeClr val="lt1"/>
                </a:solidFill>
              </a:defRPr>
            </a:lvl6pPr>
            <a:lvl7pPr lvl="6" algn="r">
              <a:lnSpc>
                <a:spcPct val="100000"/>
              </a:lnSpc>
              <a:spcBef>
                <a:spcPts val="0"/>
              </a:spcBef>
              <a:spcAft>
                <a:spcPts val="0"/>
              </a:spcAft>
              <a:buClr>
                <a:schemeClr val="lt1"/>
              </a:buClr>
              <a:buSzPts val="5000"/>
              <a:buNone/>
              <a:defRPr sz="5000">
                <a:solidFill>
                  <a:schemeClr val="lt1"/>
                </a:solidFill>
              </a:defRPr>
            </a:lvl7pPr>
            <a:lvl8pPr lvl="7" algn="r">
              <a:lnSpc>
                <a:spcPct val="100000"/>
              </a:lnSpc>
              <a:spcBef>
                <a:spcPts val="0"/>
              </a:spcBef>
              <a:spcAft>
                <a:spcPts val="0"/>
              </a:spcAft>
              <a:buClr>
                <a:schemeClr val="lt1"/>
              </a:buClr>
              <a:buSzPts val="5000"/>
              <a:buNone/>
              <a:defRPr sz="5000">
                <a:solidFill>
                  <a:schemeClr val="lt1"/>
                </a:solidFill>
              </a:defRPr>
            </a:lvl8pPr>
            <a:lvl9pPr lvl="8" algn="r">
              <a:lnSpc>
                <a:spcPct val="100000"/>
              </a:lnSpc>
              <a:spcBef>
                <a:spcPts val="0"/>
              </a:spcBef>
              <a:spcAft>
                <a:spcPts val="0"/>
              </a:spcAft>
              <a:buClr>
                <a:schemeClr val="lt1"/>
              </a:buClr>
              <a:buSzPts val="5000"/>
              <a:buNone/>
              <a:defRPr sz="5000">
                <a:solidFill>
                  <a:schemeClr val="lt1"/>
                </a:solidFill>
              </a:defRPr>
            </a:lvl9pPr>
          </a:lstStyle>
          <a:p/>
        </p:txBody>
      </p:sp>
      <p:sp>
        <p:nvSpPr>
          <p:cNvPr id="165" name="Google Shape;165;p7"/>
          <p:cNvSpPr txBox="1"/>
          <p:nvPr>
            <p:ph idx="2" type="title"/>
          </p:nvPr>
        </p:nvSpPr>
        <p:spPr>
          <a:xfrm flipH="1">
            <a:off x="7275125" y="704000"/>
            <a:ext cx="1138200" cy="1138200"/>
          </a:xfrm>
          <a:prstGeom prst="rect">
            <a:avLst/>
          </a:prstGeom>
          <a:solidFill>
            <a:schemeClr val="lt1"/>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2000"/>
              <a:buNone/>
              <a:defRPr sz="7000"/>
            </a:lvl1pPr>
            <a:lvl2pPr lvl="1" algn="r">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2pPr>
            <a:lvl3pPr lvl="2" algn="r">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3pPr>
            <a:lvl4pPr lvl="3" algn="r">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4pPr>
            <a:lvl5pPr lvl="4" algn="r">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5pPr>
            <a:lvl6pPr lvl="5" algn="r">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6pPr>
            <a:lvl7pPr lvl="6" algn="r">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7pPr>
            <a:lvl8pPr lvl="7" algn="r">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8pPr>
            <a:lvl9pPr lvl="8" algn="r">
              <a:lnSpc>
                <a:spcPct val="100000"/>
              </a:lnSpc>
              <a:spcBef>
                <a:spcPts val="0"/>
              </a:spcBef>
              <a:spcAft>
                <a:spcPts val="0"/>
              </a:spcAft>
              <a:buClr>
                <a:schemeClr val="lt1"/>
              </a:buClr>
              <a:buSzPts val="12000"/>
              <a:buFont typeface="Bungee"/>
              <a:buNone/>
              <a:defRPr sz="12000">
                <a:solidFill>
                  <a:schemeClr val="lt1"/>
                </a:solidFill>
                <a:latin typeface="Bungee"/>
                <a:ea typeface="Bungee"/>
                <a:cs typeface="Bungee"/>
                <a:sym typeface="Bungee"/>
              </a:defRPr>
            </a:lvl9pPr>
          </a:lstStyle>
          <a:p/>
        </p:txBody>
      </p:sp>
      <p:sp>
        <p:nvSpPr>
          <p:cNvPr id="166" name="Google Shape;166;p7"/>
          <p:cNvSpPr txBox="1"/>
          <p:nvPr>
            <p:ph idx="1" type="subTitle"/>
          </p:nvPr>
        </p:nvSpPr>
        <p:spPr>
          <a:xfrm flipH="1">
            <a:off x="3227825" y="4000025"/>
            <a:ext cx="5185500" cy="619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800"/>
              <a:buFont typeface="Lato"/>
              <a:buNone/>
              <a:defRPr>
                <a:solidFill>
                  <a:schemeClr val="lt1"/>
                </a:solidFill>
                <a:latin typeface="Lato"/>
                <a:ea typeface="Lato"/>
                <a:cs typeface="Lato"/>
                <a:sym typeface="Lato"/>
              </a:defRPr>
            </a:lvl1pPr>
            <a:lvl2pPr lvl="1" algn="r">
              <a:lnSpc>
                <a:spcPct val="115000"/>
              </a:lnSpc>
              <a:spcBef>
                <a:spcPts val="0"/>
              </a:spcBef>
              <a:spcAft>
                <a:spcPts val="0"/>
              </a:spcAft>
              <a:buClr>
                <a:schemeClr val="lt1"/>
              </a:buClr>
              <a:buSzPts val="1300"/>
              <a:buFont typeface="Lato"/>
              <a:buNone/>
              <a:defRPr sz="1300">
                <a:solidFill>
                  <a:schemeClr val="lt1"/>
                </a:solidFill>
                <a:latin typeface="Lato"/>
                <a:ea typeface="Lato"/>
                <a:cs typeface="Lato"/>
                <a:sym typeface="Lato"/>
              </a:defRPr>
            </a:lvl2pPr>
            <a:lvl3pPr lvl="2" algn="r">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3pPr>
            <a:lvl4pPr lvl="3" algn="r">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4pPr>
            <a:lvl5pPr lvl="4" algn="r">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5pPr>
            <a:lvl6pPr lvl="5" algn="r">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6pPr>
            <a:lvl7pPr lvl="6" algn="r">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7pPr>
            <a:lvl8pPr lvl="7" algn="r">
              <a:lnSpc>
                <a:spcPct val="115000"/>
              </a:lnSpc>
              <a:spcBef>
                <a:spcPts val="1600"/>
              </a:spcBef>
              <a:spcAft>
                <a:spcPts val="0"/>
              </a:spcAft>
              <a:buClr>
                <a:schemeClr val="lt1"/>
              </a:buClr>
              <a:buSzPts val="1300"/>
              <a:buFont typeface="Lato"/>
              <a:buNone/>
              <a:defRPr sz="1300">
                <a:solidFill>
                  <a:schemeClr val="lt1"/>
                </a:solidFill>
                <a:latin typeface="Lato"/>
                <a:ea typeface="Lato"/>
                <a:cs typeface="Lato"/>
                <a:sym typeface="Lato"/>
              </a:defRPr>
            </a:lvl8pPr>
            <a:lvl9pPr lvl="8" algn="r">
              <a:lnSpc>
                <a:spcPct val="115000"/>
              </a:lnSpc>
              <a:spcBef>
                <a:spcPts val="1600"/>
              </a:spcBef>
              <a:spcAft>
                <a:spcPts val="1600"/>
              </a:spcAft>
              <a:buClr>
                <a:schemeClr val="lt1"/>
              </a:buClr>
              <a:buSzPts val="1300"/>
              <a:buFont typeface="Lato"/>
              <a:buNone/>
              <a:defRPr sz="1300">
                <a:solidFill>
                  <a:schemeClr val="lt1"/>
                </a:solidFill>
                <a:latin typeface="Lato"/>
                <a:ea typeface="Lato"/>
                <a:cs typeface="Lato"/>
                <a:sym typeface="La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3"/>
        </a:solidFill>
      </p:bgPr>
    </p:bg>
    <p:spTree>
      <p:nvGrpSpPr>
        <p:cNvPr id="167" name="Shape 167"/>
        <p:cNvGrpSpPr/>
        <p:nvPr/>
      </p:nvGrpSpPr>
      <p:grpSpPr>
        <a:xfrm>
          <a:off x="0" y="0"/>
          <a:ext cx="0" cy="0"/>
          <a:chOff x="0" y="0"/>
          <a:chExt cx="0" cy="0"/>
        </a:xfrm>
      </p:grpSpPr>
      <p:sp>
        <p:nvSpPr>
          <p:cNvPr id="168" name="Google Shape;168;p8"/>
          <p:cNvSpPr txBox="1"/>
          <p:nvPr>
            <p:ph type="title"/>
          </p:nvPr>
        </p:nvSpPr>
        <p:spPr>
          <a:xfrm>
            <a:off x="720000" y="475488"/>
            <a:ext cx="7711200" cy="4842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Clr>
                <a:schemeClr val="dk1"/>
              </a:buClr>
              <a:buSzPts val="4000"/>
              <a:buNone/>
              <a:defRPr>
                <a:solidFill>
                  <a:schemeClr val="dk1"/>
                </a:solidFill>
              </a:defRPr>
            </a:lvl2pPr>
            <a:lvl3pPr lvl="2" algn="l">
              <a:lnSpc>
                <a:spcPct val="100000"/>
              </a:lnSpc>
              <a:spcBef>
                <a:spcPts val="0"/>
              </a:spcBef>
              <a:spcAft>
                <a:spcPts val="0"/>
              </a:spcAft>
              <a:buClr>
                <a:schemeClr val="dk1"/>
              </a:buClr>
              <a:buSzPts val="4000"/>
              <a:buNone/>
              <a:defRPr>
                <a:solidFill>
                  <a:schemeClr val="dk1"/>
                </a:solidFill>
              </a:defRPr>
            </a:lvl3pPr>
            <a:lvl4pPr lvl="3" algn="l">
              <a:lnSpc>
                <a:spcPct val="100000"/>
              </a:lnSpc>
              <a:spcBef>
                <a:spcPts val="0"/>
              </a:spcBef>
              <a:spcAft>
                <a:spcPts val="0"/>
              </a:spcAft>
              <a:buClr>
                <a:schemeClr val="dk1"/>
              </a:buClr>
              <a:buSzPts val="4000"/>
              <a:buNone/>
              <a:defRPr>
                <a:solidFill>
                  <a:schemeClr val="dk1"/>
                </a:solidFill>
              </a:defRPr>
            </a:lvl4pPr>
            <a:lvl5pPr lvl="4" algn="l">
              <a:lnSpc>
                <a:spcPct val="100000"/>
              </a:lnSpc>
              <a:spcBef>
                <a:spcPts val="0"/>
              </a:spcBef>
              <a:spcAft>
                <a:spcPts val="0"/>
              </a:spcAft>
              <a:buClr>
                <a:schemeClr val="dk1"/>
              </a:buClr>
              <a:buSzPts val="4000"/>
              <a:buNone/>
              <a:defRPr>
                <a:solidFill>
                  <a:schemeClr val="dk1"/>
                </a:solidFill>
              </a:defRPr>
            </a:lvl5pPr>
            <a:lvl6pPr lvl="5" algn="l">
              <a:lnSpc>
                <a:spcPct val="100000"/>
              </a:lnSpc>
              <a:spcBef>
                <a:spcPts val="0"/>
              </a:spcBef>
              <a:spcAft>
                <a:spcPts val="0"/>
              </a:spcAft>
              <a:buClr>
                <a:schemeClr val="dk1"/>
              </a:buClr>
              <a:buSzPts val="4000"/>
              <a:buNone/>
              <a:defRPr>
                <a:solidFill>
                  <a:schemeClr val="dk1"/>
                </a:solidFill>
              </a:defRPr>
            </a:lvl6pPr>
            <a:lvl7pPr lvl="6" algn="l">
              <a:lnSpc>
                <a:spcPct val="100000"/>
              </a:lnSpc>
              <a:spcBef>
                <a:spcPts val="0"/>
              </a:spcBef>
              <a:spcAft>
                <a:spcPts val="0"/>
              </a:spcAft>
              <a:buClr>
                <a:schemeClr val="dk1"/>
              </a:buClr>
              <a:buSzPts val="4000"/>
              <a:buNone/>
              <a:defRPr>
                <a:solidFill>
                  <a:schemeClr val="dk1"/>
                </a:solidFill>
              </a:defRPr>
            </a:lvl7pPr>
            <a:lvl8pPr lvl="7" algn="l">
              <a:lnSpc>
                <a:spcPct val="100000"/>
              </a:lnSpc>
              <a:spcBef>
                <a:spcPts val="0"/>
              </a:spcBef>
              <a:spcAft>
                <a:spcPts val="0"/>
              </a:spcAft>
              <a:buClr>
                <a:schemeClr val="dk1"/>
              </a:buClr>
              <a:buSzPts val="4000"/>
              <a:buNone/>
              <a:defRPr>
                <a:solidFill>
                  <a:schemeClr val="dk1"/>
                </a:solidFill>
              </a:defRPr>
            </a:lvl8pPr>
            <a:lvl9pPr lvl="8" algn="l">
              <a:lnSpc>
                <a:spcPct val="100000"/>
              </a:lnSpc>
              <a:spcBef>
                <a:spcPts val="0"/>
              </a:spcBef>
              <a:spcAft>
                <a:spcPts val="0"/>
              </a:spcAft>
              <a:buClr>
                <a:schemeClr val="dk1"/>
              </a:buClr>
              <a:buSzPts val="4000"/>
              <a:buNone/>
              <a:defRPr>
                <a:solidFill>
                  <a:schemeClr val="dk1"/>
                </a:solidFill>
              </a:defRPr>
            </a:lvl9pPr>
          </a:lstStyle>
          <a:p/>
        </p:txBody>
      </p:sp>
      <p:sp>
        <p:nvSpPr>
          <p:cNvPr id="169" name="Google Shape;169;p8"/>
          <p:cNvSpPr txBox="1"/>
          <p:nvPr>
            <p:ph idx="1" type="subTitle"/>
          </p:nvPr>
        </p:nvSpPr>
        <p:spPr>
          <a:xfrm>
            <a:off x="721200" y="1038775"/>
            <a:ext cx="7711200" cy="35700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1400"/>
              <a:buFont typeface="Lato"/>
              <a:buNone/>
              <a:defRPr sz="1400">
                <a:latin typeface="Lato"/>
                <a:ea typeface="Lato"/>
                <a:cs typeface="Lato"/>
                <a:sym typeface="Lato"/>
              </a:defRPr>
            </a:lvl1pPr>
            <a:lvl2pPr lvl="1" algn="l">
              <a:lnSpc>
                <a:spcPct val="100000"/>
              </a:lnSpc>
              <a:spcBef>
                <a:spcPts val="0"/>
              </a:spcBef>
              <a:spcAft>
                <a:spcPts val="0"/>
              </a:spcAft>
              <a:buSzPts val="1400"/>
              <a:buFont typeface="Lato"/>
              <a:buNone/>
              <a:defRPr>
                <a:latin typeface="Lato"/>
                <a:ea typeface="Lato"/>
                <a:cs typeface="Lato"/>
                <a:sym typeface="Lato"/>
              </a:defRPr>
            </a:lvl2pPr>
            <a:lvl3pPr lvl="2" algn="l">
              <a:lnSpc>
                <a:spcPct val="100000"/>
              </a:lnSpc>
              <a:spcBef>
                <a:spcPts val="0"/>
              </a:spcBef>
              <a:spcAft>
                <a:spcPts val="0"/>
              </a:spcAft>
              <a:buSzPts val="1400"/>
              <a:buFont typeface="Lato"/>
              <a:buNone/>
              <a:defRPr>
                <a:latin typeface="Lato"/>
                <a:ea typeface="Lato"/>
                <a:cs typeface="Lato"/>
                <a:sym typeface="Lato"/>
              </a:defRPr>
            </a:lvl3pPr>
            <a:lvl4pPr lvl="3" algn="l">
              <a:lnSpc>
                <a:spcPct val="100000"/>
              </a:lnSpc>
              <a:spcBef>
                <a:spcPts val="0"/>
              </a:spcBef>
              <a:spcAft>
                <a:spcPts val="0"/>
              </a:spcAft>
              <a:buSzPts val="1400"/>
              <a:buFont typeface="Lato"/>
              <a:buNone/>
              <a:defRPr>
                <a:latin typeface="Lato"/>
                <a:ea typeface="Lato"/>
                <a:cs typeface="Lato"/>
                <a:sym typeface="Lato"/>
              </a:defRPr>
            </a:lvl4pPr>
            <a:lvl5pPr lvl="4" algn="l">
              <a:lnSpc>
                <a:spcPct val="100000"/>
              </a:lnSpc>
              <a:spcBef>
                <a:spcPts val="0"/>
              </a:spcBef>
              <a:spcAft>
                <a:spcPts val="0"/>
              </a:spcAft>
              <a:buSzPts val="1400"/>
              <a:buFont typeface="Lato"/>
              <a:buNone/>
              <a:defRPr>
                <a:latin typeface="Lato"/>
                <a:ea typeface="Lato"/>
                <a:cs typeface="Lato"/>
                <a:sym typeface="Lato"/>
              </a:defRPr>
            </a:lvl5pPr>
            <a:lvl6pPr lvl="5" algn="l">
              <a:lnSpc>
                <a:spcPct val="100000"/>
              </a:lnSpc>
              <a:spcBef>
                <a:spcPts val="0"/>
              </a:spcBef>
              <a:spcAft>
                <a:spcPts val="0"/>
              </a:spcAft>
              <a:buSzPts val="1400"/>
              <a:buFont typeface="Lato"/>
              <a:buNone/>
              <a:defRPr>
                <a:latin typeface="Lato"/>
                <a:ea typeface="Lato"/>
                <a:cs typeface="Lato"/>
                <a:sym typeface="Lato"/>
              </a:defRPr>
            </a:lvl6pPr>
            <a:lvl7pPr lvl="6" algn="l">
              <a:lnSpc>
                <a:spcPct val="100000"/>
              </a:lnSpc>
              <a:spcBef>
                <a:spcPts val="0"/>
              </a:spcBef>
              <a:spcAft>
                <a:spcPts val="0"/>
              </a:spcAft>
              <a:buSzPts val="1400"/>
              <a:buFont typeface="Lato"/>
              <a:buNone/>
              <a:defRPr>
                <a:latin typeface="Lato"/>
                <a:ea typeface="Lato"/>
                <a:cs typeface="Lato"/>
                <a:sym typeface="Lato"/>
              </a:defRPr>
            </a:lvl7pPr>
            <a:lvl8pPr lvl="7" algn="l">
              <a:lnSpc>
                <a:spcPct val="100000"/>
              </a:lnSpc>
              <a:spcBef>
                <a:spcPts val="0"/>
              </a:spcBef>
              <a:spcAft>
                <a:spcPts val="0"/>
              </a:spcAft>
              <a:buSzPts val="1400"/>
              <a:buFont typeface="Lato"/>
              <a:buNone/>
              <a:defRPr>
                <a:latin typeface="Lato"/>
                <a:ea typeface="Lato"/>
                <a:cs typeface="Lato"/>
                <a:sym typeface="Lato"/>
              </a:defRPr>
            </a:lvl8pPr>
            <a:lvl9pPr lvl="8" algn="l">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170" name="Google Shape;170;p8"/>
          <p:cNvSpPr/>
          <p:nvPr/>
        </p:nvSpPr>
        <p:spPr>
          <a:xfrm flipH="1" rot="-5400000">
            <a:off x="8528250" y="-261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
          <p:cNvSpPr/>
          <p:nvPr/>
        </p:nvSpPr>
        <p:spPr>
          <a:xfrm flipH="1" rot="10800000">
            <a:off x="8790243"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8"/>
          <p:cNvSpPr/>
          <p:nvPr/>
        </p:nvSpPr>
        <p:spPr>
          <a:xfrm>
            <a:off x="8790293" y="42660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8"/>
          <p:cNvSpPr/>
          <p:nvPr/>
        </p:nvSpPr>
        <p:spPr>
          <a:xfrm rot="-5400000">
            <a:off x="8528300" y="452785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174" name="Shape 174"/>
        <p:cNvGrpSpPr/>
        <p:nvPr/>
      </p:nvGrpSpPr>
      <p:grpSpPr>
        <a:xfrm>
          <a:off x="0" y="0"/>
          <a:ext cx="0" cy="0"/>
          <a:chOff x="0" y="0"/>
          <a:chExt cx="0" cy="0"/>
        </a:xfrm>
      </p:grpSpPr>
      <p:sp>
        <p:nvSpPr>
          <p:cNvPr id="175" name="Google Shape;175;p9"/>
          <p:cNvSpPr txBox="1"/>
          <p:nvPr>
            <p:ph type="title"/>
          </p:nvPr>
        </p:nvSpPr>
        <p:spPr>
          <a:xfrm>
            <a:off x="1508700" y="3201025"/>
            <a:ext cx="23514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176" name="Google Shape;176;p9"/>
          <p:cNvSpPr txBox="1"/>
          <p:nvPr>
            <p:ph idx="1" type="subTitle"/>
          </p:nvPr>
        </p:nvSpPr>
        <p:spPr>
          <a:xfrm>
            <a:off x="1508700" y="3561025"/>
            <a:ext cx="2351400" cy="95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Lato"/>
              <a:buNone/>
              <a:defRPr sz="1400">
                <a:latin typeface="Lato"/>
                <a:ea typeface="Lato"/>
                <a:cs typeface="Lato"/>
                <a:sym typeface="Lato"/>
              </a:defRPr>
            </a:lvl1pPr>
            <a:lvl2pPr lvl="1" algn="ctr">
              <a:lnSpc>
                <a:spcPct val="100000"/>
              </a:lnSpc>
              <a:spcBef>
                <a:spcPts val="0"/>
              </a:spcBef>
              <a:spcAft>
                <a:spcPts val="0"/>
              </a:spcAft>
              <a:buSzPts val="1400"/>
              <a:buFont typeface="Lato"/>
              <a:buNone/>
              <a:defRPr>
                <a:latin typeface="Lato"/>
                <a:ea typeface="Lato"/>
                <a:cs typeface="Lato"/>
                <a:sym typeface="Lato"/>
              </a:defRPr>
            </a:lvl2pPr>
            <a:lvl3pPr lvl="2" algn="ctr">
              <a:lnSpc>
                <a:spcPct val="100000"/>
              </a:lnSpc>
              <a:spcBef>
                <a:spcPts val="0"/>
              </a:spcBef>
              <a:spcAft>
                <a:spcPts val="0"/>
              </a:spcAft>
              <a:buSzPts val="1400"/>
              <a:buFont typeface="Lato"/>
              <a:buNone/>
              <a:defRPr>
                <a:latin typeface="Lato"/>
                <a:ea typeface="Lato"/>
                <a:cs typeface="Lato"/>
                <a:sym typeface="Lato"/>
              </a:defRPr>
            </a:lvl3pPr>
            <a:lvl4pPr lvl="3" algn="ctr">
              <a:lnSpc>
                <a:spcPct val="100000"/>
              </a:lnSpc>
              <a:spcBef>
                <a:spcPts val="0"/>
              </a:spcBef>
              <a:spcAft>
                <a:spcPts val="0"/>
              </a:spcAft>
              <a:buSzPts val="1400"/>
              <a:buFont typeface="Lato"/>
              <a:buNone/>
              <a:defRPr>
                <a:latin typeface="Lato"/>
                <a:ea typeface="Lato"/>
                <a:cs typeface="Lato"/>
                <a:sym typeface="Lato"/>
              </a:defRPr>
            </a:lvl4pPr>
            <a:lvl5pPr lvl="4" algn="ctr">
              <a:lnSpc>
                <a:spcPct val="100000"/>
              </a:lnSpc>
              <a:spcBef>
                <a:spcPts val="0"/>
              </a:spcBef>
              <a:spcAft>
                <a:spcPts val="0"/>
              </a:spcAft>
              <a:buSzPts val="1400"/>
              <a:buFont typeface="Lato"/>
              <a:buNone/>
              <a:defRPr>
                <a:latin typeface="Lato"/>
                <a:ea typeface="Lato"/>
                <a:cs typeface="Lato"/>
                <a:sym typeface="Lato"/>
              </a:defRPr>
            </a:lvl5pPr>
            <a:lvl6pPr lvl="5" algn="ctr">
              <a:lnSpc>
                <a:spcPct val="100000"/>
              </a:lnSpc>
              <a:spcBef>
                <a:spcPts val="0"/>
              </a:spcBef>
              <a:spcAft>
                <a:spcPts val="0"/>
              </a:spcAft>
              <a:buSzPts val="1400"/>
              <a:buFont typeface="Lato"/>
              <a:buNone/>
              <a:defRPr>
                <a:latin typeface="Lato"/>
                <a:ea typeface="Lato"/>
                <a:cs typeface="Lato"/>
                <a:sym typeface="Lato"/>
              </a:defRPr>
            </a:lvl6pPr>
            <a:lvl7pPr lvl="6" algn="ctr">
              <a:lnSpc>
                <a:spcPct val="100000"/>
              </a:lnSpc>
              <a:spcBef>
                <a:spcPts val="0"/>
              </a:spcBef>
              <a:spcAft>
                <a:spcPts val="0"/>
              </a:spcAft>
              <a:buSzPts val="1400"/>
              <a:buFont typeface="Lato"/>
              <a:buNone/>
              <a:defRPr>
                <a:latin typeface="Lato"/>
                <a:ea typeface="Lato"/>
                <a:cs typeface="Lato"/>
                <a:sym typeface="Lato"/>
              </a:defRPr>
            </a:lvl7pPr>
            <a:lvl8pPr lvl="7" algn="ctr">
              <a:lnSpc>
                <a:spcPct val="100000"/>
              </a:lnSpc>
              <a:spcBef>
                <a:spcPts val="0"/>
              </a:spcBef>
              <a:spcAft>
                <a:spcPts val="0"/>
              </a:spcAft>
              <a:buSzPts val="1400"/>
              <a:buFont typeface="Lato"/>
              <a:buNone/>
              <a:defRPr>
                <a:latin typeface="Lato"/>
                <a:ea typeface="Lato"/>
                <a:cs typeface="Lato"/>
                <a:sym typeface="Lato"/>
              </a:defRPr>
            </a:lvl8pPr>
            <a:lvl9pPr lvl="8"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177" name="Google Shape;177;p9"/>
          <p:cNvSpPr txBox="1"/>
          <p:nvPr>
            <p:ph idx="2" type="title"/>
          </p:nvPr>
        </p:nvSpPr>
        <p:spPr>
          <a:xfrm>
            <a:off x="5209150" y="3201025"/>
            <a:ext cx="2351400" cy="42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500"/>
              <a:buNone/>
              <a:defRPr sz="2500">
                <a:solidFill>
                  <a:schemeClr val="accent1"/>
                </a:solidFill>
              </a:defRPr>
            </a:lvl1pPr>
            <a:lvl2pPr lvl="1" algn="ctr">
              <a:lnSpc>
                <a:spcPct val="100000"/>
              </a:lnSpc>
              <a:spcBef>
                <a:spcPts val="0"/>
              </a:spcBef>
              <a:spcAft>
                <a:spcPts val="0"/>
              </a:spcAft>
              <a:buClr>
                <a:schemeClr val="accent1"/>
              </a:buClr>
              <a:buSzPts val="2500"/>
              <a:buNone/>
              <a:defRPr sz="2500">
                <a:solidFill>
                  <a:schemeClr val="accent1"/>
                </a:solidFill>
              </a:defRPr>
            </a:lvl2pPr>
            <a:lvl3pPr lvl="2" algn="ctr">
              <a:lnSpc>
                <a:spcPct val="100000"/>
              </a:lnSpc>
              <a:spcBef>
                <a:spcPts val="0"/>
              </a:spcBef>
              <a:spcAft>
                <a:spcPts val="0"/>
              </a:spcAft>
              <a:buClr>
                <a:schemeClr val="accent1"/>
              </a:buClr>
              <a:buSzPts val="2500"/>
              <a:buNone/>
              <a:defRPr sz="2500">
                <a:solidFill>
                  <a:schemeClr val="accent1"/>
                </a:solidFill>
              </a:defRPr>
            </a:lvl3pPr>
            <a:lvl4pPr lvl="3" algn="ctr">
              <a:lnSpc>
                <a:spcPct val="100000"/>
              </a:lnSpc>
              <a:spcBef>
                <a:spcPts val="0"/>
              </a:spcBef>
              <a:spcAft>
                <a:spcPts val="0"/>
              </a:spcAft>
              <a:buClr>
                <a:schemeClr val="accent1"/>
              </a:buClr>
              <a:buSzPts val="2500"/>
              <a:buNone/>
              <a:defRPr sz="2500">
                <a:solidFill>
                  <a:schemeClr val="accent1"/>
                </a:solidFill>
              </a:defRPr>
            </a:lvl4pPr>
            <a:lvl5pPr lvl="4" algn="ctr">
              <a:lnSpc>
                <a:spcPct val="100000"/>
              </a:lnSpc>
              <a:spcBef>
                <a:spcPts val="0"/>
              </a:spcBef>
              <a:spcAft>
                <a:spcPts val="0"/>
              </a:spcAft>
              <a:buClr>
                <a:schemeClr val="accent1"/>
              </a:buClr>
              <a:buSzPts val="2500"/>
              <a:buNone/>
              <a:defRPr sz="2500">
                <a:solidFill>
                  <a:schemeClr val="accent1"/>
                </a:solidFill>
              </a:defRPr>
            </a:lvl5pPr>
            <a:lvl6pPr lvl="5" algn="ctr">
              <a:lnSpc>
                <a:spcPct val="100000"/>
              </a:lnSpc>
              <a:spcBef>
                <a:spcPts val="0"/>
              </a:spcBef>
              <a:spcAft>
                <a:spcPts val="0"/>
              </a:spcAft>
              <a:buClr>
                <a:schemeClr val="accent1"/>
              </a:buClr>
              <a:buSzPts val="2500"/>
              <a:buNone/>
              <a:defRPr sz="2500">
                <a:solidFill>
                  <a:schemeClr val="accent1"/>
                </a:solidFill>
              </a:defRPr>
            </a:lvl6pPr>
            <a:lvl7pPr lvl="6" algn="ctr">
              <a:lnSpc>
                <a:spcPct val="100000"/>
              </a:lnSpc>
              <a:spcBef>
                <a:spcPts val="0"/>
              </a:spcBef>
              <a:spcAft>
                <a:spcPts val="0"/>
              </a:spcAft>
              <a:buClr>
                <a:schemeClr val="accent1"/>
              </a:buClr>
              <a:buSzPts val="2500"/>
              <a:buNone/>
              <a:defRPr sz="2500">
                <a:solidFill>
                  <a:schemeClr val="accent1"/>
                </a:solidFill>
              </a:defRPr>
            </a:lvl7pPr>
            <a:lvl8pPr lvl="7" algn="ctr">
              <a:lnSpc>
                <a:spcPct val="100000"/>
              </a:lnSpc>
              <a:spcBef>
                <a:spcPts val="0"/>
              </a:spcBef>
              <a:spcAft>
                <a:spcPts val="0"/>
              </a:spcAft>
              <a:buClr>
                <a:schemeClr val="accent1"/>
              </a:buClr>
              <a:buSzPts val="2500"/>
              <a:buNone/>
              <a:defRPr sz="2500">
                <a:solidFill>
                  <a:schemeClr val="accent1"/>
                </a:solidFill>
              </a:defRPr>
            </a:lvl8pPr>
            <a:lvl9pPr lvl="8" algn="ctr">
              <a:lnSpc>
                <a:spcPct val="100000"/>
              </a:lnSpc>
              <a:spcBef>
                <a:spcPts val="0"/>
              </a:spcBef>
              <a:spcAft>
                <a:spcPts val="0"/>
              </a:spcAft>
              <a:buClr>
                <a:schemeClr val="accent1"/>
              </a:buClr>
              <a:buSzPts val="2500"/>
              <a:buNone/>
              <a:defRPr sz="2500">
                <a:solidFill>
                  <a:schemeClr val="accent1"/>
                </a:solidFill>
              </a:defRPr>
            </a:lvl9pPr>
          </a:lstStyle>
          <a:p/>
        </p:txBody>
      </p:sp>
      <p:sp>
        <p:nvSpPr>
          <p:cNvPr id="178" name="Google Shape;178;p9"/>
          <p:cNvSpPr txBox="1"/>
          <p:nvPr>
            <p:ph idx="3" type="subTitle"/>
          </p:nvPr>
        </p:nvSpPr>
        <p:spPr>
          <a:xfrm>
            <a:off x="5209150" y="3561025"/>
            <a:ext cx="2351400" cy="95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Lato"/>
              <a:buNone/>
              <a:defRPr sz="1400">
                <a:latin typeface="Lato"/>
                <a:ea typeface="Lato"/>
                <a:cs typeface="Lato"/>
                <a:sym typeface="Lato"/>
              </a:defRPr>
            </a:lvl1pPr>
            <a:lvl2pPr lvl="1" algn="ctr">
              <a:lnSpc>
                <a:spcPct val="100000"/>
              </a:lnSpc>
              <a:spcBef>
                <a:spcPts val="0"/>
              </a:spcBef>
              <a:spcAft>
                <a:spcPts val="0"/>
              </a:spcAft>
              <a:buSzPts val="1400"/>
              <a:buFont typeface="Lato"/>
              <a:buNone/>
              <a:defRPr>
                <a:latin typeface="Lato"/>
                <a:ea typeface="Lato"/>
                <a:cs typeface="Lato"/>
                <a:sym typeface="Lato"/>
              </a:defRPr>
            </a:lvl2pPr>
            <a:lvl3pPr lvl="2" algn="ctr">
              <a:lnSpc>
                <a:spcPct val="100000"/>
              </a:lnSpc>
              <a:spcBef>
                <a:spcPts val="0"/>
              </a:spcBef>
              <a:spcAft>
                <a:spcPts val="0"/>
              </a:spcAft>
              <a:buSzPts val="1400"/>
              <a:buFont typeface="Lato"/>
              <a:buNone/>
              <a:defRPr>
                <a:latin typeface="Lato"/>
                <a:ea typeface="Lato"/>
                <a:cs typeface="Lato"/>
                <a:sym typeface="Lato"/>
              </a:defRPr>
            </a:lvl3pPr>
            <a:lvl4pPr lvl="3" algn="ctr">
              <a:lnSpc>
                <a:spcPct val="100000"/>
              </a:lnSpc>
              <a:spcBef>
                <a:spcPts val="0"/>
              </a:spcBef>
              <a:spcAft>
                <a:spcPts val="0"/>
              </a:spcAft>
              <a:buSzPts val="1400"/>
              <a:buFont typeface="Lato"/>
              <a:buNone/>
              <a:defRPr>
                <a:latin typeface="Lato"/>
                <a:ea typeface="Lato"/>
                <a:cs typeface="Lato"/>
                <a:sym typeface="Lato"/>
              </a:defRPr>
            </a:lvl4pPr>
            <a:lvl5pPr lvl="4" algn="ctr">
              <a:lnSpc>
                <a:spcPct val="100000"/>
              </a:lnSpc>
              <a:spcBef>
                <a:spcPts val="0"/>
              </a:spcBef>
              <a:spcAft>
                <a:spcPts val="0"/>
              </a:spcAft>
              <a:buSzPts val="1400"/>
              <a:buFont typeface="Lato"/>
              <a:buNone/>
              <a:defRPr>
                <a:latin typeface="Lato"/>
                <a:ea typeface="Lato"/>
                <a:cs typeface="Lato"/>
                <a:sym typeface="Lato"/>
              </a:defRPr>
            </a:lvl5pPr>
            <a:lvl6pPr lvl="5" algn="ctr">
              <a:lnSpc>
                <a:spcPct val="100000"/>
              </a:lnSpc>
              <a:spcBef>
                <a:spcPts val="0"/>
              </a:spcBef>
              <a:spcAft>
                <a:spcPts val="0"/>
              </a:spcAft>
              <a:buSzPts val="1400"/>
              <a:buFont typeface="Lato"/>
              <a:buNone/>
              <a:defRPr>
                <a:latin typeface="Lato"/>
                <a:ea typeface="Lato"/>
                <a:cs typeface="Lato"/>
                <a:sym typeface="Lato"/>
              </a:defRPr>
            </a:lvl6pPr>
            <a:lvl7pPr lvl="6" algn="ctr">
              <a:lnSpc>
                <a:spcPct val="100000"/>
              </a:lnSpc>
              <a:spcBef>
                <a:spcPts val="0"/>
              </a:spcBef>
              <a:spcAft>
                <a:spcPts val="0"/>
              </a:spcAft>
              <a:buSzPts val="1400"/>
              <a:buFont typeface="Lato"/>
              <a:buNone/>
              <a:defRPr>
                <a:latin typeface="Lato"/>
                <a:ea typeface="Lato"/>
                <a:cs typeface="Lato"/>
                <a:sym typeface="Lato"/>
              </a:defRPr>
            </a:lvl7pPr>
            <a:lvl8pPr lvl="7" algn="ctr">
              <a:lnSpc>
                <a:spcPct val="100000"/>
              </a:lnSpc>
              <a:spcBef>
                <a:spcPts val="0"/>
              </a:spcBef>
              <a:spcAft>
                <a:spcPts val="0"/>
              </a:spcAft>
              <a:buSzPts val="1400"/>
              <a:buFont typeface="Lato"/>
              <a:buNone/>
              <a:defRPr>
                <a:latin typeface="Lato"/>
                <a:ea typeface="Lato"/>
                <a:cs typeface="Lato"/>
                <a:sym typeface="Lato"/>
              </a:defRPr>
            </a:lvl8pPr>
            <a:lvl9pPr lvl="8"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179" name="Google Shape;179;p9"/>
          <p:cNvSpPr txBox="1"/>
          <p:nvPr>
            <p:ph idx="4"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4000"/>
              <a:buNone/>
              <a:defRPr>
                <a:solidFill>
                  <a:schemeClr val="accent1"/>
                </a:solidFill>
              </a:defRPr>
            </a:lvl1pPr>
            <a:lvl2pPr lvl="1" algn="l">
              <a:lnSpc>
                <a:spcPct val="100000"/>
              </a:lnSpc>
              <a:spcBef>
                <a:spcPts val="0"/>
              </a:spcBef>
              <a:spcAft>
                <a:spcPts val="0"/>
              </a:spcAft>
              <a:buClr>
                <a:schemeClr val="dk1"/>
              </a:buClr>
              <a:buSzPts val="4000"/>
              <a:buNone/>
              <a:defRPr>
                <a:solidFill>
                  <a:schemeClr val="dk1"/>
                </a:solidFill>
              </a:defRPr>
            </a:lvl2pPr>
            <a:lvl3pPr lvl="2" algn="l">
              <a:lnSpc>
                <a:spcPct val="100000"/>
              </a:lnSpc>
              <a:spcBef>
                <a:spcPts val="0"/>
              </a:spcBef>
              <a:spcAft>
                <a:spcPts val="0"/>
              </a:spcAft>
              <a:buClr>
                <a:schemeClr val="dk1"/>
              </a:buClr>
              <a:buSzPts val="4000"/>
              <a:buNone/>
              <a:defRPr>
                <a:solidFill>
                  <a:schemeClr val="dk1"/>
                </a:solidFill>
              </a:defRPr>
            </a:lvl3pPr>
            <a:lvl4pPr lvl="3" algn="l">
              <a:lnSpc>
                <a:spcPct val="100000"/>
              </a:lnSpc>
              <a:spcBef>
                <a:spcPts val="0"/>
              </a:spcBef>
              <a:spcAft>
                <a:spcPts val="0"/>
              </a:spcAft>
              <a:buClr>
                <a:schemeClr val="dk1"/>
              </a:buClr>
              <a:buSzPts val="4000"/>
              <a:buNone/>
              <a:defRPr>
                <a:solidFill>
                  <a:schemeClr val="dk1"/>
                </a:solidFill>
              </a:defRPr>
            </a:lvl4pPr>
            <a:lvl5pPr lvl="4" algn="l">
              <a:lnSpc>
                <a:spcPct val="100000"/>
              </a:lnSpc>
              <a:spcBef>
                <a:spcPts val="0"/>
              </a:spcBef>
              <a:spcAft>
                <a:spcPts val="0"/>
              </a:spcAft>
              <a:buClr>
                <a:schemeClr val="dk1"/>
              </a:buClr>
              <a:buSzPts val="4000"/>
              <a:buNone/>
              <a:defRPr>
                <a:solidFill>
                  <a:schemeClr val="dk1"/>
                </a:solidFill>
              </a:defRPr>
            </a:lvl5pPr>
            <a:lvl6pPr lvl="5" algn="l">
              <a:lnSpc>
                <a:spcPct val="100000"/>
              </a:lnSpc>
              <a:spcBef>
                <a:spcPts val="0"/>
              </a:spcBef>
              <a:spcAft>
                <a:spcPts val="0"/>
              </a:spcAft>
              <a:buClr>
                <a:schemeClr val="dk1"/>
              </a:buClr>
              <a:buSzPts val="4000"/>
              <a:buNone/>
              <a:defRPr>
                <a:solidFill>
                  <a:schemeClr val="dk1"/>
                </a:solidFill>
              </a:defRPr>
            </a:lvl6pPr>
            <a:lvl7pPr lvl="6" algn="l">
              <a:lnSpc>
                <a:spcPct val="100000"/>
              </a:lnSpc>
              <a:spcBef>
                <a:spcPts val="0"/>
              </a:spcBef>
              <a:spcAft>
                <a:spcPts val="0"/>
              </a:spcAft>
              <a:buClr>
                <a:schemeClr val="dk1"/>
              </a:buClr>
              <a:buSzPts val="4000"/>
              <a:buNone/>
              <a:defRPr>
                <a:solidFill>
                  <a:schemeClr val="dk1"/>
                </a:solidFill>
              </a:defRPr>
            </a:lvl7pPr>
            <a:lvl8pPr lvl="7" algn="l">
              <a:lnSpc>
                <a:spcPct val="100000"/>
              </a:lnSpc>
              <a:spcBef>
                <a:spcPts val="0"/>
              </a:spcBef>
              <a:spcAft>
                <a:spcPts val="0"/>
              </a:spcAft>
              <a:buClr>
                <a:schemeClr val="dk1"/>
              </a:buClr>
              <a:buSzPts val="4000"/>
              <a:buNone/>
              <a:defRPr>
                <a:solidFill>
                  <a:schemeClr val="dk1"/>
                </a:solidFill>
              </a:defRPr>
            </a:lvl8pPr>
            <a:lvl9pPr lvl="8" algn="l">
              <a:lnSpc>
                <a:spcPct val="100000"/>
              </a:lnSpc>
              <a:spcBef>
                <a:spcPts val="0"/>
              </a:spcBef>
              <a:spcAft>
                <a:spcPts val="0"/>
              </a:spcAft>
              <a:buClr>
                <a:schemeClr val="dk1"/>
              </a:buClr>
              <a:buSzPts val="4000"/>
              <a:buNone/>
              <a:defRPr>
                <a:solidFill>
                  <a:schemeClr val="dk1"/>
                </a:solidFill>
              </a:defRPr>
            </a:lvl9pPr>
          </a:lstStyle>
          <a:p/>
        </p:txBody>
      </p:sp>
      <p:sp>
        <p:nvSpPr>
          <p:cNvPr id="180" name="Google Shape;180;p9"/>
          <p:cNvSpPr/>
          <p:nvPr/>
        </p:nvSpPr>
        <p:spPr>
          <a:xfrm rot="10800000">
            <a:off x="0" y="0"/>
            <a:ext cx="353700" cy="87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9"/>
          <p:cNvSpPr/>
          <p:nvPr/>
        </p:nvSpPr>
        <p:spPr>
          <a:xfrm rot="5400000">
            <a:off x="261993" y="-261900"/>
            <a:ext cx="353700" cy="877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9"/>
          <p:cNvSpPr/>
          <p:nvPr/>
        </p:nvSpPr>
        <p:spPr>
          <a:xfrm flipH="1" rot="10800000">
            <a:off x="8790293" y="-600"/>
            <a:ext cx="353700" cy="87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9"/>
          <p:cNvSpPr/>
          <p:nvPr/>
        </p:nvSpPr>
        <p:spPr>
          <a:xfrm flipH="1" rot="-5400000">
            <a:off x="8528300" y="-262500"/>
            <a:ext cx="353700" cy="877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9"/>
          <p:cNvSpPr/>
          <p:nvPr/>
        </p:nvSpPr>
        <p:spPr>
          <a:xfrm flipH="1">
            <a:off x="0" y="4267200"/>
            <a:ext cx="353700" cy="87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9"/>
          <p:cNvSpPr/>
          <p:nvPr/>
        </p:nvSpPr>
        <p:spPr>
          <a:xfrm flipH="1" rot="5400000">
            <a:off x="261993" y="4529100"/>
            <a:ext cx="353700" cy="877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9"/>
          <p:cNvSpPr/>
          <p:nvPr/>
        </p:nvSpPr>
        <p:spPr>
          <a:xfrm>
            <a:off x="8790293" y="4266600"/>
            <a:ext cx="353700" cy="87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9"/>
          <p:cNvSpPr/>
          <p:nvPr/>
        </p:nvSpPr>
        <p:spPr>
          <a:xfrm rot="-5400000">
            <a:off x="8528300" y="4528500"/>
            <a:ext cx="353700" cy="877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bg>
      <p:bgPr>
        <a:solidFill>
          <a:schemeClr val="accent3"/>
        </a:solidFill>
      </p:bgPr>
    </p:bg>
    <p:spTree>
      <p:nvGrpSpPr>
        <p:cNvPr id="188" name="Shape 188"/>
        <p:cNvGrpSpPr/>
        <p:nvPr/>
      </p:nvGrpSpPr>
      <p:grpSpPr>
        <a:xfrm>
          <a:off x="0" y="0"/>
          <a:ext cx="0" cy="0"/>
          <a:chOff x="0" y="0"/>
          <a:chExt cx="0" cy="0"/>
        </a:xfrm>
      </p:grpSpPr>
      <p:sp>
        <p:nvSpPr>
          <p:cNvPr id="189" name="Google Shape;189;p10"/>
          <p:cNvSpPr/>
          <p:nvPr/>
        </p:nvSpPr>
        <p:spPr>
          <a:xfrm rot="10800000">
            <a:off x="0" y="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0"/>
          <p:cNvSpPr/>
          <p:nvPr/>
        </p:nvSpPr>
        <p:spPr>
          <a:xfrm rot="5400000">
            <a:off x="261993" y="-2619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0"/>
          <p:cNvSpPr/>
          <p:nvPr/>
        </p:nvSpPr>
        <p:spPr>
          <a:xfrm flipH="1" rot="10800000">
            <a:off x="8790293" y="-600"/>
            <a:ext cx="353700" cy="877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0"/>
          <p:cNvSpPr/>
          <p:nvPr/>
        </p:nvSpPr>
        <p:spPr>
          <a:xfrm flipH="1" rot="-5400000">
            <a:off x="8528300" y="-262500"/>
            <a:ext cx="353700" cy="877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0"/>
          <p:cNvSpPr txBox="1"/>
          <p:nvPr>
            <p:ph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lvl1pPr>
            <a:lvl2pPr lvl="1" algn="l">
              <a:lnSpc>
                <a:spcPct val="100000"/>
              </a:lnSpc>
              <a:spcBef>
                <a:spcPts val="0"/>
              </a:spcBef>
              <a:spcAft>
                <a:spcPts val="0"/>
              </a:spcAft>
              <a:buClr>
                <a:schemeClr val="dk2"/>
              </a:buClr>
              <a:buSzPts val="4000"/>
              <a:buNone/>
              <a:defRPr>
                <a:solidFill>
                  <a:schemeClr val="dk2"/>
                </a:solidFill>
              </a:defRPr>
            </a:lvl2pPr>
            <a:lvl3pPr lvl="2" algn="l">
              <a:lnSpc>
                <a:spcPct val="100000"/>
              </a:lnSpc>
              <a:spcBef>
                <a:spcPts val="0"/>
              </a:spcBef>
              <a:spcAft>
                <a:spcPts val="0"/>
              </a:spcAft>
              <a:buClr>
                <a:schemeClr val="dk2"/>
              </a:buClr>
              <a:buSzPts val="4000"/>
              <a:buNone/>
              <a:defRPr>
                <a:solidFill>
                  <a:schemeClr val="dk2"/>
                </a:solidFill>
              </a:defRPr>
            </a:lvl3pPr>
            <a:lvl4pPr lvl="3" algn="l">
              <a:lnSpc>
                <a:spcPct val="100000"/>
              </a:lnSpc>
              <a:spcBef>
                <a:spcPts val="0"/>
              </a:spcBef>
              <a:spcAft>
                <a:spcPts val="0"/>
              </a:spcAft>
              <a:buClr>
                <a:schemeClr val="dk2"/>
              </a:buClr>
              <a:buSzPts val="4000"/>
              <a:buNone/>
              <a:defRPr>
                <a:solidFill>
                  <a:schemeClr val="dk2"/>
                </a:solidFill>
              </a:defRPr>
            </a:lvl4pPr>
            <a:lvl5pPr lvl="4" algn="l">
              <a:lnSpc>
                <a:spcPct val="100000"/>
              </a:lnSpc>
              <a:spcBef>
                <a:spcPts val="0"/>
              </a:spcBef>
              <a:spcAft>
                <a:spcPts val="0"/>
              </a:spcAft>
              <a:buClr>
                <a:schemeClr val="dk2"/>
              </a:buClr>
              <a:buSzPts val="4000"/>
              <a:buNone/>
              <a:defRPr>
                <a:solidFill>
                  <a:schemeClr val="dk2"/>
                </a:solidFill>
              </a:defRPr>
            </a:lvl5pPr>
            <a:lvl6pPr lvl="5" algn="l">
              <a:lnSpc>
                <a:spcPct val="100000"/>
              </a:lnSpc>
              <a:spcBef>
                <a:spcPts val="0"/>
              </a:spcBef>
              <a:spcAft>
                <a:spcPts val="0"/>
              </a:spcAft>
              <a:buClr>
                <a:schemeClr val="dk2"/>
              </a:buClr>
              <a:buSzPts val="4000"/>
              <a:buNone/>
              <a:defRPr>
                <a:solidFill>
                  <a:schemeClr val="dk2"/>
                </a:solidFill>
              </a:defRPr>
            </a:lvl6pPr>
            <a:lvl7pPr lvl="6" algn="l">
              <a:lnSpc>
                <a:spcPct val="100000"/>
              </a:lnSpc>
              <a:spcBef>
                <a:spcPts val="0"/>
              </a:spcBef>
              <a:spcAft>
                <a:spcPts val="0"/>
              </a:spcAft>
              <a:buClr>
                <a:schemeClr val="dk2"/>
              </a:buClr>
              <a:buSzPts val="4000"/>
              <a:buNone/>
              <a:defRPr>
                <a:solidFill>
                  <a:schemeClr val="dk2"/>
                </a:solidFill>
              </a:defRPr>
            </a:lvl7pPr>
            <a:lvl8pPr lvl="7" algn="l">
              <a:lnSpc>
                <a:spcPct val="100000"/>
              </a:lnSpc>
              <a:spcBef>
                <a:spcPts val="0"/>
              </a:spcBef>
              <a:spcAft>
                <a:spcPts val="0"/>
              </a:spcAft>
              <a:buClr>
                <a:schemeClr val="dk2"/>
              </a:buClr>
              <a:buSzPts val="4000"/>
              <a:buNone/>
              <a:defRPr>
                <a:solidFill>
                  <a:schemeClr val="dk2"/>
                </a:solidFill>
              </a:defRPr>
            </a:lvl8pPr>
            <a:lvl9pPr lvl="8" algn="l">
              <a:lnSpc>
                <a:spcPct val="100000"/>
              </a:lnSpc>
              <a:spcBef>
                <a:spcPts val="0"/>
              </a:spcBef>
              <a:spcAft>
                <a:spcPts val="0"/>
              </a:spcAft>
              <a:buClr>
                <a:schemeClr val="dk2"/>
              </a:buClr>
              <a:buSzPts val="4000"/>
              <a:buNone/>
              <a:defRPr>
                <a:solidFill>
                  <a:schemeClr val="dk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75488"/>
            <a:ext cx="7711200" cy="484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2"/>
              </a:buClr>
              <a:buSzPts val="4000"/>
              <a:buFont typeface="Bebas Neue"/>
              <a:buNone/>
              <a:defRPr b="0" i="0" sz="4000" u="none" cap="none" strike="noStrike">
                <a:solidFill>
                  <a:schemeClr val="dk2"/>
                </a:solidFill>
                <a:latin typeface="Bebas Neue"/>
                <a:ea typeface="Bebas Neue"/>
                <a:cs typeface="Bebas Neue"/>
                <a:sym typeface="Bebas Neue"/>
              </a:defRPr>
            </a:lvl1pPr>
            <a:lvl2pPr lvl="1"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720000" y="1152475"/>
            <a:ext cx="7711200" cy="3456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Lato"/>
              <a:buChar char="●"/>
              <a:defRPr b="0" i="0" sz="1800" u="none" cap="none" strike="noStrike">
                <a:solidFill>
                  <a:schemeClr val="dk1"/>
                </a:solidFill>
                <a:latin typeface="Lato"/>
                <a:ea typeface="Lato"/>
                <a:cs typeface="Lato"/>
                <a:sym typeface="Lato"/>
              </a:defRPr>
            </a:lvl1pPr>
            <a:lvl2pPr indent="-317500" lvl="1" marL="9144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2pPr>
            <a:lvl3pPr indent="-317500" lvl="2" marL="13716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3pPr>
            <a:lvl4pPr indent="-317500" lvl="3" marL="18288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4pPr>
            <a:lvl5pPr indent="-317500" lvl="4" marL="22860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5pPr>
            <a:lvl6pPr indent="-317500" lvl="5" marL="27432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6pPr>
            <a:lvl7pPr indent="-317500" lvl="6" marL="32004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7pPr>
            <a:lvl8pPr indent="-317500" lvl="7" marL="3657600" marR="0" rtl="0" algn="l">
              <a:lnSpc>
                <a:spcPct val="115000"/>
              </a:lnSpc>
              <a:spcBef>
                <a:spcPts val="160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8pPr>
            <a:lvl9pPr indent="-317500" lvl="8" marL="4114800" marR="0" rtl="0" algn="l">
              <a:lnSpc>
                <a:spcPct val="115000"/>
              </a:lnSpc>
              <a:spcBef>
                <a:spcPts val="1600"/>
              </a:spcBef>
              <a:spcAft>
                <a:spcPts val="1600"/>
              </a:spcAft>
              <a:buClr>
                <a:schemeClr val="dk1"/>
              </a:buClr>
              <a:buSzPts val="1400"/>
              <a:buFont typeface="Lato"/>
              <a:buChar char="■"/>
              <a:defRPr b="0" i="0" sz="1400" u="none" cap="none" strike="noStrike">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311">
          <p15:clr>
            <a:srgbClr val="EA4335"/>
          </p15:clr>
        </p15:guide>
        <p15:guide id="2" pos="449">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30.png"/><Relationship Id="rId6" Type="http://schemas.openxmlformats.org/officeDocument/2006/relationships/image" Target="../media/image17.png"/><Relationship Id="rId7"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iwa-network.org/can-rainwater-harvesting-transform-cities-into-water-wise-cities/" TargetMode="External"/><Relationship Id="rId4" Type="http://schemas.openxmlformats.org/officeDocument/2006/relationships/hyperlink" Target="https://selectra.info/energie/solaire/rendement-panneaux#:~:text=Pour%20calculer%20le%20rendement%20d,%C3%A9lectrique%20produite%20%2F%20Puissance%20solaire%20re%C3%A7ue" TargetMode="External"/><Relationship Id="rId9" Type="http://schemas.openxmlformats.org/officeDocument/2006/relationships/hyperlink" Target="https://lumennow.org/how-much-power-does-a-solar-panel-produce/#:~:text=Standardized%20residential%20solar%20panels%20on,1%20KW%20to%204%20KW" TargetMode="External"/><Relationship Id="rId5" Type="http://schemas.openxmlformats.org/officeDocument/2006/relationships/hyperlink" Target="https://impakter.com/pavegen-paving-way-sustainability/#:~:text=LKC%3A%20The%20Pavegen%20technology%20used,power%20via%20electro%2Dmagnetic%20induction" TargetMode="External"/><Relationship Id="rId6" Type="http://schemas.openxmlformats.org/officeDocument/2006/relationships/hyperlink" Target="https://www.readersdigest.co.uk/lifestyle/technology/meet-the-entrepreneur-turning-your-footsteps-into-energy" TargetMode="External"/><Relationship Id="rId7" Type="http://schemas.openxmlformats.org/officeDocument/2006/relationships/hyperlink" Target="https://www.egi.co.uk/news/pavegens-the-technology-behind-the-tile/#:~:text=Based%20on%20these%20figures%2C%20Pavegen,through%20the%20darkest%20winter%20night" TargetMode="External"/><Relationship Id="rId8" Type="http://schemas.openxmlformats.org/officeDocument/2006/relationships/hyperlink" Target="https://www.cairn.info/revue-flux1-2009-2-page-14.htm" TargetMode="External"/><Relationship Id="rId11" Type="http://schemas.openxmlformats.org/officeDocument/2006/relationships/hyperlink" Target="https://lightsciencetech.com/what-can-be-grown-in-a-vertical-farm/" TargetMode="External"/><Relationship Id="rId10" Type="http://schemas.openxmlformats.org/officeDocument/2006/relationships/hyperlink" Target="https://www.choisir.com/energie/articles/159613/comment-calculer-le-nombre-de-panneaux-solaires-necessaires-pour-une-maison" TargetMode="External"/><Relationship Id="rId13" Type="http://schemas.openxmlformats.org/officeDocument/2006/relationships/hyperlink" Target="https://www.fastcompany.com/3052538/these-vertical-farms-turn-unused-city-wall-space-into-gardens-that-grow-your-lunch" TargetMode="External"/><Relationship Id="rId12" Type="http://schemas.openxmlformats.org/officeDocument/2006/relationships/hyperlink" Target="https://fa2q.net/sites/cooperativeknowledge.info/files/resource/Vertical%20Farming.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4.jpg"/><Relationship Id="rId6" Type="http://schemas.openxmlformats.org/officeDocument/2006/relationships/image" Target="../media/image7.jpg"/><Relationship Id="rId7"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0"/>
          <p:cNvSpPr/>
          <p:nvPr/>
        </p:nvSpPr>
        <p:spPr>
          <a:xfrm>
            <a:off x="1787499" y="2815151"/>
            <a:ext cx="3356824" cy="1292631"/>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None/>
            </a:pPr>
            <a:r>
              <a:t/>
            </a:r>
            <a:endParaRPr b="0" i="0" sz="1800" u="none" cap="none" strike="noStrike">
              <a:solidFill>
                <a:srgbClr val="000000"/>
              </a:solidFill>
              <a:latin typeface="Bebas Neue"/>
              <a:ea typeface="Bebas Neue"/>
              <a:cs typeface="Bebas Neue"/>
              <a:sym typeface="Bebas Neue"/>
            </a:endParaRPr>
          </a:p>
        </p:txBody>
      </p:sp>
      <p:sp>
        <p:nvSpPr>
          <p:cNvPr id="415" name="Google Shape;415;p30"/>
          <p:cNvSpPr txBox="1"/>
          <p:nvPr/>
        </p:nvSpPr>
        <p:spPr>
          <a:xfrm>
            <a:off x="712760" y="1397531"/>
            <a:ext cx="4800601" cy="841731"/>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chemeClr val="lt1"/>
              </a:buClr>
              <a:buSzPts val="12000"/>
              <a:buFont typeface="Bebas Neue"/>
              <a:buNone/>
            </a:pPr>
            <a:r>
              <a:rPr b="0" i="0" lang="fr-FR" sz="3600" u="none" cap="none" strike="noStrike">
                <a:solidFill>
                  <a:schemeClr val="lt1"/>
                </a:solidFill>
                <a:latin typeface="Bebas Neue"/>
                <a:ea typeface="Bebas Neue"/>
                <a:cs typeface="Bebas Neue"/>
                <a:sym typeface="Bebas Neue"/>
              </a:rPr>
              <a:t>L’avenir de L’humanité - une vision scientifique risquée?</a:t>
            </a:r>
            <a:endParaRPr/>
          </a:p>
        </p:txBody>
      </p:sp>
      <p:sp>
        <p:nvSpPr>
          <p:cNvPr id="416" name="Google Shape;416;p30"/>
          <p:cNvSpPr txBox="1"/>
          <p:nvPr/>
        </p:nvSpPr>
        <p:spPr>
          <a:xfrm>
            <a:off x="1787498" y="2828308"/>
            <a:ext cx="3498600" cy="1293000"/>
          </a:xfrm>
          <a:prstGeom prst="rect">
            <a:avLst/>
          </a:prstGeom>
          <a:noFill/>
          <a:ln>
            <a:noFill/>
          </a:ln>
        </p:spPr>
        <p:txBody>
          <a:bodyPr anchorCtr="0" anchor="t" bIns="91425" lIns="91425" spcFirstLastPara="1" rIns="91425" wrap="square" tIns="91425">
            <a:spAutoFit/>
          </a:bodyPr>
          <a:lstStyle/>
          <a:p>
            <a:pPr indent="0" lvl="0" marL="89999" marR="165272" rtl="0" algn="l">
              <a:lnSpc>
                <a:spcPct val="100000"/>
              </a:lnSpc>
              <a:spcBef>
                <a:spcPts val="0"/>
              </a:spcBef>
              <a:spcAft>
                <a:spcPts val="0"/>
              </a:spcAft>
              <a:buClr>
                <a:srgbClr val="000000"/>
              </a:buClr>
              <a:buSzPts val="2400"/>
              <a:buFont typeface="Arial"/>
              <a:buNone/>
            </a:pPr>
            <a:r>
              <a:rPr b="0" i="0" lang="fr-FR" sz="2400" u="none" cap="none" strike="noStrike">
                <a:solidFill>
                  <a:schemeClr val="lt1"/>
                </a:solidFill>
                <a:latin typeface="Bebas Neue"/>
                <a:ea typeface="Bebas Neue"/>
                <a:cs typeface="Bebas Neue"/>
                <a:sym typeface="Bebas Neue"/>
              </a:rPr>
              <a:t>Comment les </a:t>
            </a:r>
            <a:r>
              <a:rPr lang="fr-FR" sz="2400">
                <a:solidFill>
                  <a:schemeClr val="lt1"/>
                </a:solidFill>
                <a:latin typeface="Bebas Neue"/>
                <a:ea typeface="Bebas Neue"/>
                <a:cs typeface="Bebas Neue"/>
                <a:sym typeface="Bebas Neue"/>
              </a:rPr>
              <a:t>prouesses</a:t>
            </a:r>
            <a:r>
              <a:rPr b="0" i="0" lang="fr-FR" sz="2400" u="none" cap="none" strike="noStrike">
                <a:solidFill>
                  <a:schemeClr val="lt1"/>
                </a:solidFill>
                <a:latin typeface="Bebas Neue"/>
                <a:ea typeface="Bebas Neue"/>
                <a:cs typeface="Bebas Neue"/>
                <a:sym typeface="Bebas Neue"/>
              </a:rPr>
              <a:t> des scientifiques modélisent notre avenir?</a:t>
            </a:r>
            <a:endParaRPr b="0" i="0" sz="2400" u="none" cap="none" strike="noStrike">
              <a:solidFill>
                <a:schemeClr val="lt1"/>
              </a:solidFill>
              <a:latin typeface="Bebas Neue"/>
              <a:ea typeface="Bebas Neue"/>
              <a:cs typeface="Bebas Neue"/>
              <a:sym typeface="Bebas Neue"/>
            </a:endParaRPr>
          </a:p>
        </p:txBody>
      </p:sp>
      <p:sp>
        <p:nvSpPr>
          <p:cNvPr id="417" name="Google Shape;417;p30"/>
          <p:cNvSpPr txBox="1"/>
          <p:nvPr/>
        </p:nvSpPr>
        <p:spPr>
          <a:xfrm>
            <a:off x="410072" y="2893514"/>
            <a:ext cx="4281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800" u="none" cap="none" strike="noStrike">
                <a:solidFill>
                  <a:schemeClr val="lt1"/>
                </a:solidFill>
                <a:latin typeface="Bebas Neue"/>
                <a:ea typeface="Bebas Neue"/>
                <a:cs typeface="Bebas Neue"/>
                <a:sym typeface="Bebas Neue"/>
              </a:rPr>
              <a:t>Problématique: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9"/>
          <p:cNvSpPr txBox="1"/>
          <p:nvPr>
            <p:ph type="title"/>
          </p:nvPr>
        </p:nvSpPr>
        <p:spPr>
          <a:xfrm>
            <a:off x="713225" y="2138300"/>
            <a:ext cx="5643300" cy="172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6400"/>
              <a:buNone/>
            </a:pPr>
            <a:r>
              <a:rPr lang="fr-FR" sz="4800"/>
              <a:t>Les métropoles de l’avenir et ses technologies</a:t>
            </a:r>
            <a:endParaRPr sz="4800"/>
          </a:p>
        </p:txBody>
      </p:sp>
      <p:sp>
        <p:nvSpPr>
          <p:cNvPr id="542" name="Google Shape;542;p39"/>
          <p:cNvSpPr txBox="1"/>
          <p:nvPr>
            <p:ph idx="2" type="title"/>
          </p:nvPr>
        </p:nvSpPr>
        <p:spPr>
          <a:xfrm>
            <a:off x="713225" y="704000"/>
            <a:ext cx="1138200" cy="11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fr-FR"/>
              <a:t>3</a:t>
            </a:r>
            <a:endParaRPr/>
          </a:p>
        </p:txBody>
      </p:sp>
      <p:sp>
        <p:nvSpPr>
          <p:cNvPr id="543" name="Google Shape;543;p39"/>
          <p:cNvSpPr txBox="1"/>
          <p:nvPr>
            <p:ph idx="1" type="subTitle"/>
          </p:nvPr>
        </p:nvSpPr>
        <p:spPr>
          <a:xfrm>
            <a:off x="713225" y="4000025"/>
            <a:ext cx="5185500" cy="61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40"/>
          <p:cNvPicPr preferRelativeResize="0"/>
          <p:nvPr/>
        </p:nvPicPr>
        <p:blipFill rotWithShape="1">
          <a:blip r:embed="rId3">
            <a:alphaModFix/>
          </a:blip>
          <a:srcRect b="0" l="0" r="0" t="52633"/>
          <a:stretch/>
        </p:blipFill>
        <p:spPr>
          <a:xfrm>
            <a:off x="1047625" y="1701250"/>
            <a:ext cx="2151125" cy="584250"/>
          </a:xfrm>
          <a:prstGeom prst="rect">
            <a:avLst/>
          </a:prstGeom>
          <a:noFill/>
          <a:ln cap="flat" cmpd="sng" w="28575">
            <a:solidFill>
              <a:schemeClr val="accent1"/>
            </a:solidFill>
            <a:prstDash val="solid"/>
            <a:round/>
            <a:headEnd len="sm" w="sm" type="none"/>
            <a:tailEnd len="sm" w="sm" type="none"/>
          </a:ln>
        </p:spPr>
      </p:pic>
      <p:sp>
        <p:nvSpPr>
          <p:cNvPr id="549" name="Google Shape;549;p40"/>
          <p:cNvSpPr txBox="1"/>
          <p:nvPr>
            <p:ph idx="4" type="title"/>
          </p:nvPr>
        </p:nvSpPr>
        <p:spPr>
          <a:xfrm>
            <a:off x="0" y="475500"/>
            <a:ext cx="9144000" cy="48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fr-FR"/>
              <a:t>Panneaux</a:t>
            </a:r>
            <a:r>
              <a:rPr lang="fr-FR"/>
              <a:t> solaire</a:t>
            </a:r>
            <a:endParaRPr/>
          </a:p>
        </p:txBody>
      </p:sp>
      <p:pic>
        <p:nvPicPr>
          <p:cNvPr id="550" name="Google Shape;550;p40"/>
          <p:cNvPicPr preferRelativeResize="0"/>
          <p:nvPr/>
        </p:nvPicPr>
        <p:blipFill>
          <a:blip r:embed="rId4">
            <a:alphaModFix/>
          </a:blip>
          <a:stretch>
            <a:fillRect/>
          </a:stretch>
        </p:blipFill>
        <p:spPr>
          <a:xfrm>
            <a:off x="5914050" y="2953387"/>
            <a:ext cx="2685700" cy="1567075"/>
          </a:xfrm>
          <a:prstGeom prst="rect">
            <a:avLst/>
          </a:prstGeom>
          <a:noFill/>
          <a:ln>
            <a:noFill/>
          </a:ln>
        </p:spPr>
      </p:pic>
      <p:sp>
        <p:nvSpPr>
          <p:cNvPr id="551" name="Google Shape;551;p40"/>
          <p:cNvSpPr txBox="1"/>
          <p:nvPr/>
        </p:nvSpPr>
        <p:spPr>
          <a:xfrm>
            <a:off x="7254250" y="2315075"/>
            <a:ext cx="1345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Lato"/>
              <a:buNone/>
            </a:pPr>
            <a:r>
              <a:rPr lang="fr-FR" sz="700">
                <a:solidFill>
                  <a:schemeClr val="dk2"/>
                </a:solidFill>
                <a:latin typeface="Lato"/>
                <a:ea typeface="Lato"/>
                <a:cs typeface="Lato"/>
                <a:sym typeface="Lato"/>
              </a:rPr>
              <a:t>*Le rendement moyen = 15%.</a:t>
            </a:r>
            <a:endParaRPr sz="700">
              <a:latin typeface="Lato"/>
              <a:ea typeface="Lato"/>
              <a:cs typeface="Lato"/>
              <a:sym typeface="Lato"/>
            </a:endParaRPr>
          </a:p>
        </p:txBody>
      </p:sp>
      <p:sp>
        <p:nvSpPr>
          <p:cNvPr id="552" name="Google Shape;552;p40"/>
          <p:cNvSpPr txBox="1"/>
          <p:nvPr>
            <p:ph idx="3" type="subTitle"/>
          </p:nvPr>
        </p:nvSpPr>
        <p:spPr>
          <a:xfrm>
            <a:off x="3098400" y="1303938"/>
            <a:ext cx="3431700" cy="133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fr-FR" sz="1100">
                <a:solidFill>
                  <a:srgbClr val="3E675D"/>
                </a:solidFill>
              </a:rPr>
              <a:t>P = puissance (en W)</a:t>
            </a:r>
            <a:endParaRPr sz="1100">
              <a:solidFill>
                <a:srgbClr val="3E675D"/>
              </a:solidFill>
            </a:endParaRPr>
          </a:p>
          <a:p>
            <a:pPr indent="0" lvl="0" marL="0" marR="0" rtl="0" algn="ctr">
              <a:lnSpc>
                <a:spcPct val="100000"/>
              </a:lnSpc>
              <a:spcBef>
                <a:spcPts val="0"/>
              </a:spcBef>
              <a:spcAft>
                <a:spcPts val="0"/>
              </a:spcAft>
              <a:buClr>
                <a:schemeClr val="dk1"/>
              </a:buClr>
              <a:buSzPts val="1100"/>
              <a:buFont typeface="Arial"/>
              <a:buNone/>
            </a:pPr>
            <a:r>
              <a:rPr lang="fr-FR" sz="1100">
                <a:solidFill>
                  <a:srgbClr val="3E675D"/>
                </a:solidFill>
              </a:rPr>
              <a:t>Pp = puissance produite</a:t>
            </a:r>
            <a:endParaRPr sz="1100">
              <a:solidFill>
                <a:srgbClr val="3E675D"/>
              </a:solidFill>
            </a:endParaRPr>
          </a:p>
          <a:p>
            <a:pPr indent="0" lvl="0" marL="0" marR="0" rtl="0" algn="ctr">
              <a:lnSpc>
                <a:spcPct val="100000"/>
              </a:lnSpc>
              <a:spcBef>
                <a:spcPts val="0"/>
              </a:spcBef>
              <a:spcAft>
                <a:spcPts val="0"/>
              </a:spcAft>
              <a:buClr>
                <a:schemeClr val="dk1"/>
              </a:buClr>
              <a:buSzPts val="1100"/>
              <a:buFont typeface="Arial"/>
              <a:buNone/>
            </a:pPr>
            <a:r>
              <a:rPr lang="fr-FR" sz="1100">
                <a:solidFill>
                  <a:srgbClr val="3E675D"/>
                </a:solidFill>
              </a:rPr>
              <a:t>Pr= puissance reçu</a:t>
            </a:r>
            <a:endParaRPr sz="1100">
              <a:solidFill>
                <a:srgbClr val="3E675D"/>
              </a:solidFill>
            </a:endParaRPr>
          </a:p>
          <a:p>
            <a:pPr indent="0" lvl="0" marL="0" rtl="0" algn="ctr">
              <a:spcBef>
                <a:spcPts val="0"/>
              </a:spcBef>
              <a:spcAft>
                <a:spcPts val="0"/>
              </a:spcAft>
              <a:buClr>
                <a:schemeClr val="dk1"/>
              </a:buClr>
              <a:buSzPts val="1100"/>
              <a:buFont typeface="Arial"/>
              <a:buNone/>
            </a:pPr>
            <a:r>
              <a:rPr lang="fr-FR" sz="1100">
                <a:solidFill>
                  <a:srgbClr val="3E675D"/>
                </a:solidFill>
              </a:rPr>
              <a:t>S = L’aire de la surface d’un panneau solaire (en m² ) </a:t>
            </a:r>
            <a:endParaRPr sz="1100">
              <a:solidFill>
                <a:srgbClr val="3E675D"/>
              </a:solidFill>
            </a:endParaRPr>
          </a:p>
          <a:p>
            <a:pPr indent="0" lvl="0" marL="0" rtl="0" algn="ctr">
              <a:spcBef>
                <a:spcPts val="0"/>
              </a:spcBef>
              <a:spcAft>
                <a:spcPts val="0"/>
              </a:spcAft>
              <a:buClr>
                <a:schemeClr val="dk1"/>
              </a:buClr>
              <a:buSzPts val="1100"/>
              <a:buFont typeface="Arial"/>
              <a:buNone/>
            </a:pPr>
            <a:r>
              <a:rPr lang="fr-FR" sz="1100">
                <a:solidFill>
                  <a:srgbClr val="3E675D"/>
                </a:solidFill>
              </a:rPr>
              <a:t>𝜂= rendement d’un panneau solaire </a:t>
            </a:r>
            <a:endParaRPr sz="1100">
              <a:solidFill>
                <a:srgbClr val="3E675D"/>
              </a:solidFill>
            </a:endParaRPr>
          </a:p>
          <a:p>
            <a:pPr indent="0" lvl="0" marL="0" rtl="0" algn="ctr">
              <a:spcBef>
                <a:spcPts val="0"/>
              </a:spcBef>
              <a:spcAft>
                <a:spcPts val="0"/>
              </a:spcAft>
              <a:buClr>
                <a:schemeClr val="dk1"/>
              </a:buClr>
              <a:buSzPts val="1100"/>
              <a:buFont typeface="Arial"/>
              <a:buNone/>
            </a:pPr>
            <a:r>
              <a:rPr lang="fr-FR" sz="1100">
                <a:solidFill>
                  <a:srgbClr val="3E675D"/>
                </a:solidFill>
              </a:rPr>
              <a:t>Δ t = Nombre d’heur</a:t>
            </a:r>
            <a:r>
              <a:rPr lang="fr-FR" sz="1100">
                <a:solidFill>
                  <a:srgbClr val="3E675D"/>
                </a:solidFill>
              </a:rPr>
              <a:t>es de </a:t>
            </a:r>
            <a:r>
              <a:rPr lang="fr-FR" sz="1100">
                <a:solidFill>
                  <a:srgbClr val="3E675D"/>
                </a:solidFill>
              </a:rPr>
              <a:t>soleil dans votre région chaque jour</a:t>
            </a:r>
            <a:endParaRPr sz="1100">
              <a:solidFill>
                <a:schemeClr val="dk2"/>
              </a:solidFill>
            </a:endParaRPr>
          </a:p>
        </p:txBody>
      </p:sp>
      <p:graphicFrame>
        <p:nvGraphicFramePr>
          <p:cNvPr id="553" name="Google Shape;553;p40"/>
          <p:cNvGraphicFramePr/>
          <p:nvPr/>
        </p:nvGraphicFramePr>
        <p:xfrm>
          <a:off x="864900" y="2865313"/>
          <a:ext cx="3000000" cy="3000000"/>
        </p:xfrm>
        <a:graphic>
          <a:graphicData uri="http://schemas.openxmlformats.org/drawingml/2006/table">
            <a:tbl>
              <a:tblPr>
                <a:noFill/>
                <a:tableStyleId>{CE1E0100-24DD-4DEA-947C-15A39EDC0C2E}</a:tableStyleId>
              </a:tblPr>
              <a:tblGrid>
                <a:gridCol w="1628200"/>
                <a:gridCol w="1628200"/>
                <a:gridCol w="1628200"/>
              </a:tblGrid>
              <a:tr h="583925">
                <a:tc>
                  <a:txBody>
                    <a:bodyPr/>
                    <a:lstStyle/>
                    <a:p>
                      <a:pPr indent="0" lvl="0" marL="0" marR="0" rtl="0" algn="ctr">
                        <a:lnSpc>
                          <a:spcPct val="100000"/>
                        </a:lnSpc>
                        <a:spcBef>
                          <a:spcPts val="0"/>
                        </a:spcBef>
                        <a:spcAft>
                          <a:spcPts val="0"/>
                        </a:spcAft>
                        <a:buNone/>
                      </a:pPr>
                      <a:r>
                        <a:rPr b="1" lang="fr-FR" sz="1000">
                          <a:solidFill>
                            <a:srgbClr val="3E675D"/>
                          </a:solidFill>
                          <a:latin typeface="Lato"/>
                          <a:ea typeface="Lato"/>
                          <a:cs typeface="Lato"/>
                          <a:sym typeface="Lato"/>
                        </a:rPr>
                        <a:t>Surface du logement en m²</a:t>
                      </a:r>
                      <a:endParaRPr b="1" sz="1000">
                        <a:solidFill>
                          <a:srgbClr val="3E675D"/>
                        </a:solidFill>
                        <a:latin typeface="Lato"/>
                        <a:ea typeface="Lato"/>
                        <a:cs typeface="Lato"/>
                        <a:sym typeface="Lato"/>
                      </a:endParaRPr>
                    </a:p>
                  </a:txBody>
                  <a:tcPr marT="95250" marB="95250" marR="95250" marL="95250" anchor="ctr">
                    <a:lnL cap="flat" cmpd="sng" w="9525">
                      <a:solidFill>
                        <a:srgbClr val="4D4D4D">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4D4D4D">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fr-FR" sz="1000">
                          <a:solidFill>
                            <a:srgbClr val="3E675D"/>
                          </a:solidFill>
                          <a:latin typeface="Lato"/>
                          <a:ea typeface="Lato"/>
                          <a:cs typeface="Lato"/>
                          <a:sym typeface="Lato"/>
                        </a:rPr>
                        <a:t>Consommation annuelle du ménage en kWh</a:t>
                      </a:r>
                      <a:endParaRPr b="1" sz="1000">
                        <a:solidFill>
                          <a:srgbClr val="3E675D"/>
                        </a:solidFill>
                        <a:latin typeface="Lato"/>
                        <a:ea typeface="Lato"/>
                        <a:cs typeface="Lato"/>
                        <a:sym typeface="Lato"/>
                      </a:endParaRPr>
                    </a:p>
                  </a:txBody>
                  <a:tcPr marT="95250" marB="95250" marR="95250" marL="95250"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4D4D4D">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fr-FR" sz="1000">
                          <a:solidFill>
                            <a:srgbClr val="3E675D"/>
                          </a:solidFill>
                          <a:latin typeface="Lato"/>
                          <a:ea typeface="Lato"/>
                          <a:cs typeface="Lato"/>
                          <a:sym typeface="Lato"/>
                        </a:rPr>
                        <a:t>Nombre de panneaux photovoltaïques</a:t>
                      </a:r>
                      <a:endParaRPr b="1" sz="1000">
                        <a:solidFill>
                          <a:srgbClr val="3E675D"/>
                        </a:solidFill>
                        <a:latin typeface="Lato"/>
                        <a:ea typeface="Lato"/>
                        <a:cs typeface="Lato"/>
                        <a:sym typeface="Lato"/>
                      </a:endParaRPr>
                    </a:p>
                  </a:txBody>
                  <a:tcPr marT="95250" marB="95250" marR="95250" marL="95250" anchor="ctr">
                    <a:lnL cap="flat" cmpd="sng" w="28575">
                      <a:solidFill>
                        <a:schemeClr val="accent1"/>
                      </a:solidFill>
                      <a:prstDash val="solid"/>
                      <a:round/>
                      <a:headEnd len="sm" w="sm" type="none"/>
                      <a:tailEnd len="sm" w="sm" type="none"/>
                    </a:lnL>
                    <a:lnR cap="flat" cmpd="sng" w="9525">
                      <a:solidFill>
                        <a:srgbClr val="4D4D4D">
                          <a:alpha val="0"/>
                        </a:srgbClr>
                      </a:solidFill>
                      <a:prstDash val="solid"/>
                      <a:round/>
                      <a:headEnd len="sm" w="sm" type="none"/>
                      <a:tailEnd len="sm" w="sm" type="none"/>
                    </a:lnR>
                    <a:lnT cap="flat" cmpd="sng" w="9525">
                      <a:solidFill>
                        <a:srgbClr val="4D4D4D">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386425">
                <a:tc>
                  <a:txBody>
                    <a:bodyPr/>
                    <a:lstStyle/>
                    <a:p>
                      <a:pPr indent="0" lvl="0" marL="0" marR="0" rtl="0" algn="ctr">
                        <a:lnSpc>
                          <a:spcPct val="100000"/>
                        </a:lnSpc>
                        <a:spcBef>
                          <a:spcPts val="0"/>
                        </a:spcBef>
                        <a:spcAft>
                          <a:spcPts val="0"/>
                        </a:spcAft>
                        <a:buClr>
                          <a:schemeClr val="dk1"/>
                        </a:buClr>
                        <a:buSzPts val="1100"/>
                        <a:buFont typeface="Arial"/>
                        <a:buNone/>
                      </a:pPr>
                      <a:r>
                        <a:rPr lang="fr-FR" sz="1000">
                          <a:solidFill>
                            <a:srgbClr val="3E675D"/>
                          </a:solidFill>
                          <a:latin typeface="Lato"/>
                          <a:ea typeface="Lato"/>
                          <a:cs typeface="Lato"/>
                          <a:sym typeface="Lato"/>
                        </a:rPr>
                        <a:t>- 70 m²</a:t>
                      </a:r>
                      <a:endParaRPr sz="1000">
                        <a:solidFill>
                          <a:srgbClr val="3E675D"/>
                        </a:solidFill>
                        <a:latin typeface="Lato"/>
                        <a:ea typeface="Lato"/>
                        <a:cs typeface="Lato"/>
                        <a:sym typeface="Lato"/>
                      </a:endParaRPr>
                    </a:p>
                  </a:txBody>
                  <a:tcPr marT="95250" marB="95250" marR="95250" marL="95250" anchor="ctr">
                    <a:lnL cap="flat" cmpd="sng" w="9525">
                      <a:solidFill>
                        <a:srgbClr val="4D4D4D">
                          <a:alpha val="0"/>
                        </a:srgbClr>
                      </a:solidFill>
                      <a:prstDash val="solid"/>
                      <a:round/>
                      <a:headEnd len="sm" w="sm" type="none"/>
                      <a:tailEnd len="sm" w="sm" type="none"/>
                    </a:lnL>
                    <a:lnR cap="flat" cmpd="sng" w="952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FR" sz="1000">
                          <a:solidFill>
                            <a:srgbClr val="3E675D"/>
                          </a:solidFill>
                          <a:latin typeface="Lato"/>
                          <a:ea typeface="Lato"/>
                          <a:cs typeface="Lato"/>
                          <a:sym typeface="Lato"/>
                        </a:rPr>
                        <a:t>- 11 000 kWh</a:t>
                      </a:r>
                      <a:endParaRPr sz="1000">
                        <a:solidFill>
                          <a:srgbClr val="3E675D"/>
                        </a:solidFill>
                        <a:latin typeface="Lato"/>
                        <a:ea typeface="Lato"/>
                        <a:cs typeface="Lato"/>
                        <a:sym typeface="Lato"/>
                      </a:endParaRPr>
                    </a:p>
                  </a:txBody>
                  <a:tcPr marT="95250" marB="95250" marR="95250" marL="952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FR" sz="1000">
                          <a:solidFill>
                            <a:srgbClr val="3E675D"/>
                          </a:solidFill>
                          <a:latin typeface="Lato"/>
                          <a:ea typeface="Lato"/>
                          <a:cs typeface="Lato"/>
                          <a:sym typeface="Lato"/>
                        </a:rPr>
                        <a:t>8 - 12</a:t>
                      </a:r>
                      <a:endParaRPr sz="1000">
                        <a:solidFill>
                          <a:srgbClr val="3E675D"/>
                        </a:solidFill>
                        <a:latin typeface="Lato"/>
                        <a:ea typeface="Lato"/>
                        <a:cs typeface="Lato"/>
                        <a:sym typeface="Lato"/>
                      </a:endParaRPr>
                    </a:p>
                  </a:txBody>
                  <a:tcPr marT="95250" marB="95250" marR="95250" marL="95250" anchor="ctr">
                    <a:lnL cap="flat" cmpd="sng" w="9525">
                      <a:solidFill>
                        <a:schemeClr val="accent2"/>
                      </a:solidFill>
                      <a:prstDash val="solid"/>
                      <a:round/>
                      <a:headEnd len="sm" w="sm" type="none"/>
                      <a:tailEnd len="sm" w="sm" type="none"/>
                    </a:lnL>
                    <a:lnR cap="flat" cmpd="sng" w="9525">
                      <a:solidFill>
                        <a:srgbClr val="4D4D4D">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9525">
                      <a:solidFill>
                        <a:schemeClr val="accent2"/>
                      </a:solidFill>
                      <a:prstDash val="solid"/>
                      <a:round/>
                      <a:headEnd len="sm" w="sm" type="none"/>
                      <a:tailEnd len="sm" w="sm" type="none"/>
                    </a:lnB>
                  </a:tcPr>
                </a:tc>
              </a:tr>
              <a:tr h="386425">
                <a:tc>
                  <a:txBody>
                    <a:bodyPr/>
                    <a:lstStyle/>
                    <a:p>
                      <a:pPr indent="0" lvl="0" marL="0" marR="0" rtl="0" algn="ctr">
                        <a:lnSpc>
                          <a:spcPct val="100000"/>
                        </a:lnSpc>
                        <a:spcBef>
                          <a:spcPts val="0"/>
                        </a:spcBef>
                        <a:spcAft>
                          <a:spcPts val="0"/>
                        </a:spcAft>
                        <a:buClr>
                          <a:schemeClr val="dk1"/>
                        </a:buClr>
                        <a:buSzPts val="1100"/>
                        <a:buFont typeface="Arial"/>
                        <a:buNone/>
                      </a:pPr>
                      <a:r>
                        <a:rPr lang="fr-FR" sz="1000">
                          <a:solidFill>
                            <a:srgbClr val="3E675D"/>
                          </a:solidFill>
                          <a:latin typeface="Lato"/>
                          <a:ea typeface="Lato"/>
                          <a:cs typeface="Lato"/>
                          <a:sym typeface="Lato"/>
                        </a:rPr>
                        <a:t>70 - 110 m²</a:t>
                      </a:r>
                      <a:endParaRPr sz="1000">
                        <a:solidFill>
                          <a:srgbClr val="3E675D"/>
                        </a:solidFill>
                        <a:latin typeface="Lato"/>
                        <a:ea typeface="Lato"/>
                        <a:cs typeface="Lato"/>
                        <a:sym typeface="Lato"/>
                      </a:endParaRPr>
                    </a:p>
                  </a:txBody>
                  <a:tcPr marT="95250" marB="95250" marR="95250" marL="95250" anchor="ctr">
                    <a:lnL cap="flat" cmpd="sng" w="9525">
                      <a:solidFill>
                        <a:srgbClr val="4D4D4D">
                          <a:alpha val="0"/>
                        </a:srgbClr>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FR" sz="1000">
                          <a:solidFill>
                            <a:srgbClr val="3E675D"/>
                          </a:solidFill>
                          <a:latin typeface="Lato"/>
                          <a:ea typeface="Lato"/>
                          <a:cs typeface="Lato"/>
                          <a:sym typeface="Lato"/>
                        </a:rPr>
                        <a:t>11 000 - 17 000 kWh</a:t>
                      </a:r>
                      <a:endParaRPr sz="1000">
                        <a:solidFill>
                          <a:srgbClr val="3E675D"/>
                        </a:solidFill>
                        <a:latin typeface="Lato"/>
                        <a:ea typeface="Lato"/>
                        <a:cs typeface="Lato"/>
                        <a:sym typeface="Lato"/>
                      </a:endParaRPr>
                    </a:p>
                  </a:txBody>
                  <a:tcPr marT="95250" marB="95250" marR="95250" marL="952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FR" sz="1000">
                          <a:solidFill>
                            <a:srgbClr val="3E675D"/>
                          </a:solidFill>
                          <a:latin typeface="Lato"/>
                          <a:ea typeface="Lato"/>
                          <a:cs typeface="Lato"/>
                          <a:sym typeface="Lato"/>
                        </a:rPr>
                        <a:t>16 - 20</a:t>
                      </a:r>
                      <a:endParaRPr sz="1000">
                        <a:solidFill>
                          <a:srgbClr val="3E675D"/>
                        </a:solidFill>
                        <a:latin typeface="Lato"/>
                        <a:ea typeface="Lato"/>
                        <a:cs typeface="Lato"/>
                        <a:sym typeface="Lato"/>
                      </a:endParaRPr>
                    </a:p>
                  </a:txBody>
                  <a:tcPr marT="95250" marB="95250" marR="95250" marL="95250" anchor="ctr">
                    <a:lnL cap="flat" cmpd="sng" w="9525">
                      <a:solidFill>
                        <a:schemeClr val="accent2"/>
                      </a:solidFill>
                      <a:prstDash val="solid"/>
                      <a:round/>
                      <a:headEnd len="sm" w="sm" type="none"/>
                      <a:tailEnd len="sm" w="sm" type="none"/>
                    </a:lnL>
                    <a:lnR cap="flat" cmpd="sng" w="9525">
                      <a:solidFill>
                        <a:srgbClr val="4D4D4D">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6425">
                <a:tc>
                  <a:txBody>
                    <a:bodyPr/>
                    <a:lstStyle/>
                    <a:p>
                      <a:pPr indent="0" lvl="0" marL="0" marR="0" rtl="0" algn="ctr">
                        <a:lnSpc>
                          <a:spcPct val="100000"/>
                        </a:lnSpc>
                        <a:spcBef>
                          <a:spcPts val="0"/>
                        </a:spcBef>
                        <a:spcAft>
                          <a:spcPts val="0"/>
                        </a:spcAft>
                        <a:buClr>
                          <a:schemeClr val="dk1"/>
                        </a:buClr>
                        <a:buSzPts val="1100"/>
                        <a:buFont typeface="Arial"/>
                        <a:buNone/>
                      </a:pPr>
                      <a:r>
                        <a:rPr lang="fr-FR" sz="1000">
                          <a:solidFill>
                            <a:srgbClr val="3E675D"/>
                          </a:solidFill>
                          <a:latin typeface="Lato"/>
                          <a:ea typeface="Lato"/>
                          <a:cs typeface="Lato"/>
                          <a:sym typeface="Lato"/>
                        </a:rPr>
                        <a:t>+ 110 m²</a:t>
                      </a:r>
                      <a:endParaRPr sz="1000">
                        <a:solidFill>
                          <a:srgbClr val="3E675D"/>
                        </a:solidFill>
                        <a:latin typeface="Lato"/>
                        <a:ea typeface="Lato"/>
                        <a:cs typeface="Lato"/>
                        <a:sym typeface="Lato"/>
                      </a:endParaRPr>
                    </a:p>
                  </a:txBody>
                  <a:tcPr marT="95250" marB="95250" marR="95250" marL="95250" anchor="ctr">
                    <a:lnL cap="flat" cmpd="sng" w="9525">
                      <a:solidFill>
                        <a:srgbClr val="4D4D4D">
                          <a:alpha val="0"/>
                        </a:srgbClr>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4D4D4D">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FR" sz="1000">
                          <a:solidFill>
                            <a:srgbClr val="3E675D"/>
                          </a:solidFill>
                          <a:latin typeface="Lato"/>
                          <a:ea typeface="Lato"/>
                          <a:cs typeface="Lato"/>
                          <a:sym typeface="Lato"/>
                        </a:rPr>
                        <a:t>+ 17 000 kWh</a:t>
                      </a:r>
                      <a:endParaRPr sz="1000">
                        <a:solidFill>
                          <a:srgbClr val="3E675D"/>
                        </a:solidFill>
                        <a:latin typeface="Lato"/>
                        <a:ea typeface="Lato"/>
                        <a:cs typeface="Lato"/>
                        <a:sym typeface="Lato"/>
                      </a:endParaRPr>
                    </a:p>
                  </a:txBody>
                  <a:tcPr marT="95250" marB="95250" marR="95250" marL="952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4D4D4D">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fr-FR" sz="1000">
                          <a:solidFill>
                            <a:srgbClr val="3E675D"/>
                          </a:solidFill>
                          <a:latin typeface="Lato"/>
                          <a:ea typeface="Lato"/>
                          <a:cs typeface="Lato"/>
                          <a:sym typeface="Lato"/>
                        </a:rPr>
                        <a:t>25 - 30</a:t>
                      </a:r>
                      <a:endParaRPr sz="1000">
                        <a:solidFill>
                          <a:srgbClr val="3E675D"/>
                        </a:solidFill>
                        <a:latin typeface="Lato"/>
                        <a:ea typeface="Lato"/>
                        <a:cs typeface="Lato"/>
                        <a:sym typeface="Lato"/>
                      </a:endParaRPr>
                    </a:p>
                  </a:txBody>
                  <a:tcPr marT="95250" marB="95250" marR="95250" marL="95250" anchor="ctr">
                    <a:lnL cap="flat" cmpd="sng" w="9525">
                      <a:solidFill>
                        <a:schemeClr val="accent2"/>
                      </a:solidFill>
                      <a:prstDash val="solid"/>
                      <a:round/>
                      <a:headEnd len="sm" w="sm" type="none"/>
                      <a:tailEnd len="sm" w="sm" type="none"/>
                    </a:lnL>
                    <a:lnR cap="flat" cmpd="sng" w="9525">
                      <a:solidFill>
                        <a:srgbClr val="4D4D4D">
                          <a:alpha val="0"/>
                        </a:srgb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4D4D4D">
                          <a:alpha val="0"/>
                        </a:srgbClr>
                      </a:solidFill>
                      <a:prstDash val="solid"/>
                      <a:round/>
                      <a:headEnd len="sm" w="sm" type="none"/>
                      <a:tailEnd len="sm" w="sm" type="none"/>
                    </a:lnB>
                  </a:tcPr>
                </a:tc>
              </a:tr>
            </a:tbl>
          </a:graphicData>
        </a:graphic>
      </p:graphicFrame>
      <p:pic>
        <p:nvPicPr>
          <p:cNvPr id="554" name="Google Shape;554;p40"/>
          <p:cNvPicPr preferRelativeResize="0"/>
          <p:nvPr/>
        </p:nvPicPr>
        <p:blipFill rotWithShape="1">
          <a:blip r:embed="rId3">
            <a:alphaModFix/>
          </a:blip>
          <a:srcRect b="43243" l="0" r="37616" t="0"/>
          <a:stretch/>
        </p:blipFill>
        <p:spPr>
          <a:xfrm>
            <a:off x="6568838" y="1568187"/>
            <a:ext cx="1488772" cy="7767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1"/>
          <p:cNvSpPr txBox="1"/>
          <p:nvPr>
            <p:ph idx="1" type="subTitle"/>
          </p:nvPr>
        </p:nvSpPr>
        <p:spPr>
          <a:xfrm>
            <a:off x="3724175" y="2688850"/>
            <a:ext cx="1716600" cy="584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fr-FR" sz="1200">
                <a:solidFill>
                  <a:srgbClr val="3E675D"/>
                </a:solidFill>
              </a:rPr>
              <a:t>L</a:t>
            </a:r>
            <a:r>
              <a:rPr lang="fr-FR" sz="1200">
                <a:solidFill>
                  <a:srgbClr val="3E675D"/>
                </a:solidFill>
              </a:rPr>
              <a:t>’énergie cinétique des piétons</a:t>
            </a:r>
            <a:endParaRPr sz="1200">
              <a:solidFill>
                <a:srgbClr val="3E675D"/>
              </a:solidFill>
            </a:endParaRPr>
          </a:p>
        </p:txBody>
      </p:sp>
      <p:sp>
        <p:nvSpPr>
          <p:cNvPr id="560" name="Google Shape;560;p41"/>
          <p:cNvSpPr txBox="1"/>
          <p:nvPr>
            <p:ph idx="4" type="title"/>
          </p:nvPr>
        </p:nvSpPr>
        <p:spPr>
          <a:xfrm>
            <a:off x="720000" y="475488"/>
            <a:ext cx="7711200" cy="48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FR"/>
              <a:t>Pavegen</a:t>
            </a:r>
            <a:endParaRPr/>
          </a:p>
        </p:txBody>
      </p:sp>
      <p:sp>
        <p:nvSpPr>
          <p:cNvPr id="561" name="Google Shape;561;p41"/>
          <p:cNvSpPr txBox="1"/>
          <p:nvPr>
            <p:ph idx="1" type="subTitle"/>
          </p:nvPr>
        </p:nvSpPr>
        <p:spPr>
          <a:xfrm>
            <a:off x="6665075" y="2783350"/>
            <a:ext cx="1716600" cy="395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fr-FR" sz="1200">
                <a:solidFill>
                  <a:srgbClr val="3E675D"/>
                </a:solidFill>
              </a:rPr>
              <a:t>Energie</a:t>
            </a:r>
            <a:r>
              <a:rPr lang="fr-FR" sz="1200">
                <a:solidFill>
                  <a:srgbClr val="3E675D"/>
                </a:solidFill>
              </a:rPr>
              <a:t> électrique</a:t>
            </a:r>
            <a:endParaRPr sz="1200">
              <a:solidFill>
                <a:srgbClr val="3E675D"/>
              </a:solidFill>
            </a:endParaRPr>
          </a:p>
        </p:txBody>
      </p:sp>
      <p:cxnSp>
        <p:nvCxnSpPr>
          <p:cNvPr id="562" name="Google Shape;562;p41"/>
          <p:cNvCxnSpPr>
            <a:stCxn id="559" idx="3"/>
            <a:endCxn id="561" idx="1"/>
          </p:cNvCxnSpPr>
          <p:nvPr/>
        </p:nvCxnSpPr>
        <p:spPr>
          <a:xfrm>
            <a:off x="5440775" y="2981200"/>
            <a:ext cx="1224300" cy="0"/>
          </a:xfrm>
          <a:prstGeom prst="straightConnector1">
            <a:avLst/>
          </a:prstGeom>
          <a:noFill/>
          <a:ln cap="flat" cmpd="sng" w="19050">
            <a:solidFill>
              <a:schemeClr val="dk2"/>
            </a:solidFill>
            <a:prstDash val="solid"/>
            <a:round/>
            <a:headEnd len="med" w="med" type="none"/>
            <a:tailEnd len="med" w="med" type="triangle"/>
          </a:ln>
        </p:spPr>
      </p:cxnSp>
      <p:pic>
        <p:nvPicPr>
          <p:cNvPr descr="Meet the entrepreneur turning your footsteps into energy - Reader's Digest" id="563" name="Google Shape;563;p41"/>
          <p:cNvPicPr preferRelativeResize="0"/>
          <p:nvPr/>
        </p:nvPicPr>
        <p:blipFill>
          <a:blip r:embed="rId3">
            <a:alphaModFix/>
          </a:blip>
          <a:stretch>
            <a:fillRect/>
          </a:stretch>
        </p:blipFill>
        <p:spPr>
          <a:xfrm>
            <a:off x="6491650" y="1002200"/>
            <a:ext cx="1676625" cy="1498950"/>
          </a:xfrm>
          <a:prstGeom prst="rect">
            <a:avLst/>
          </a:prstGeom>
          <a:noFill/>
          <a:ln>
            <a:noFill/>
          </a:ln>
        </p:spPr>
      </p:pic>
      <p:sp>
        <p:nvSpPr>
          <p:cNvPr id="564" name="Google Shape;564;p41"/>
          <p:cNvSpPr txBox="1"/>
          <p:nvPr/>
        </p:nvSpPr>
        <p:spPr>
          <a:xfrm>
            <a:off x="3588575" y="3238600"/>
            <a:ext cx="4914300" cy="738900"/>
          </a:xfrm>
          <a:prstGeom prst="rect">
            <a:avLst/>
          </a:prstGeom>
          <a:noFill/>
          <a:ln>
            <a:noFill/>
          </a:ln>
        </p:spPr>
        <p:txBody>
          <a:bodyPr anchorCtr="0" anchor="ctr" bIns="91425" lIns="91425" spcFirstLastPara="1" rIns="91425" wrap="square" tIns="91425">
            <a:spAutoFit/>
          </a:bodyPr>
          <a:lstStyle/>
          <a:p>
            <a:pPr indent="-304800" lvl="0" marL="457200" marR="0" rtl="0" algn="l">
              <a:lnSpc>
                <a:spcPct val="100000"/>
              </a:lnSpc>
              <a:spcBef>
                <a:spcPts val="0"/>
              </a:spcBef>
              <a:spcAft>
                <a:spcPts val="0"/>
              </a:spcAft>
              <a:buClr>
                <a:srgbClr val="3E675D"/>
              </a:buClr>
              <a:buSzPts val="1200"/>
              <a:buFont typeface="Lato"/>
              <a:buChar char="●"/>
            </a:pPr>
            <a:r>
              <a:rPr lang="fr-FR" sz="1200">
                <a:solidFill>
                  <a:srgbClr val="3E675D"/>
                </a:solidFill>
                <a:latin typeface="Lato"/>
                <a:ea typeface="Lato"/>
                <a:cs typeface="Lato"/>
                <a:sym typeface="Lato"/>
              </a:rPr>
              <a:t>7 watts d’énergie sont produits, chaque fois qu’un piéton marche sur un carreau.</a:t>
            </a:r>
            <a:endParaRPr sz="1200">
              <a:solidFill>
                <a:srgbClr val="3E675D"/>
              </a:solidFill>
              <a:latin typeface="Lato"/>
              <a:ea typeface="Lato"/>
              <a:cs typeface="Lato"/>
              <a:sym typeface="Lato"/>
            </a:endParaRPr>
          </a:p>
          <a:p>
            <a:pPr indent="-304800" lvl="0" marL="457200" marR="0" rtl="0" algn="l">
              <a:lnSpc>
                <a:spcPct val="100000"/>
              </a:lnSpc>
              <a:spcBef>
                <a:spcPts val="0"/>
              </a:spcBef>
              <a:spcAft>
                <a:spcPts val="0"/>
              </a:spcAft>
              <a:buClr>
                <a:srgbClr val="3E675D"/>
              </a:buClr>
              <a:buSzPts val="1200"/>
              <a:buFont typeface="Lato"/>
              <a:buChar char="●"/>
            </a:pPr>
            <a:r>
              <a:rPr lang="fr-FR" sz="1200">
                <a:solidFill>
                  <a:srgbClr val="3E675D"/>
                </a:solidFill>
                <a:latin typeface="Lato"/>
                <a:ea typeface="Lato"/>
                <a:cs typeface="Lato"/>
                <a:sym typeface="Lato"/>
              </a:rPr>
              <a:t>1 kW de puissance pour 270 tuiles (80m²) / 120 piétons. </a:t>
            </a:r>
            <a:endParaRPr sz="1200">
              <a:solidFill>
                <a:srgbClr val="3E675D"/>
              </a:solidFill>
              <a:latin typeface="Lato"/>
              <a:ea typeface="Lato"/>
              <a:cs typeface="Lato"/>
              <a:sym typeface="Lato"/>
            </a:endParaRPr>
          </a:p>
        </p:txBody>
      </p:sp>
      <p:pic>
        <p:nvPicPr>
          <p:cNvPr descr="Article image" id="565" name="Google Shape;565;p41"/>
          <p:cNvPicPr preferRelativeResize="0"/>
          <p:nvPr/>
        </p:nvPicPr>
        <p:blipFill>
          <a:blip r:embed="rId4">
            <a:alphaModFix/>
          </a:blip>
          <a:stretch>
            <a:fillRect/>
          </a:stretch>
        </p:blipFill>
        <p:spPr>
          <a:xfrm>
            <a:off x="720000" y="2688850"/>
            <a:ext cx="2674176" cy="1459675"/>
          </a:xfrm>
          <a:prstGeom prst="rect">
            <a:avLst/>
          </a:prstGeom>
          <a:noFill/>
          <a:ln>
            <a:noFill/>
          </a:ln>
        </p:spPr>
      </p:pic>
      <p:sp>
        <p:nvSpPr>
          <p:cNvPr id="566" name="Google Shape;566;p41"/>
          <p:cNvSpPr txBox="1"/>
          <p:nvPr/>
        </p:nvSpPr>
        <p:spPr>
          <a:xfrm>
            <a:off x="720000" y="4148525"/>
            <a:ext cx="1846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Lato"/>
              <a:buNone/>
            </a:pPr>
            <a:r>
              <a:rPr lang="fr-FR" sz="1000">
                <a:solidFill>
                  <a:schemeClr val="dk2"/>
                </a:solidFill>
                <a:latin typeface="Lato"/>
                <a:ea typeface="Lato"/>
                <a:cs typeface="Lato"/>
                <a:sym typeface="Lato"/>
              </a:rPr>
              <a:t>Oxford Street, Londres</a:t>
            </a:r>
            <a:endParaRPr sz="1000">
              <a:latin typeface="Lato"/>
              <a:ea typeface="Lato"/>
              <a:cs typeface="Lato"/>
              <a:sym typeface="Lato"/>
            </a:endParaRPr>
          </a:p>
        </p:txBody>
      </p:sp>
      <p:sp>
        <p:nvSpPr>
          <p:cNvPr id="567" name="Google Shape;567;p41"/>
          <p:cNvSpPr txBox="1"/>
          <p:nvPr/>
        </p:nvSpPr>
        <p:spPr>
          <a:xfrm>
            <a:off x="591475" y="1458538"/>
            <a:ext cx="5527800" cy="1108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fr-FR" sz="1200">
                <a:solidFill>
                  <a:srgbClr val="3E675D"/>
                </a:solidFill>
                <a:latin typeface="Lato"/>
                <a:ea typeface="Lato"/>
                <a:cs typeface="Lato"/>
                <a:sym typeface="Lato"/>
              </a:rPr>
              <a:t>La technologie Pavegen utilisée dans l’installation de plancher qui transfère l’énergie cinétique des piétons dans l’énergie électrique et les données. Lorsque les gens marchent sur la surface supérieure, leur poids fait tourner les générateurs sous les tuiles, générant de l’énergie hors réseau par induction électromagnétique.</a:t>
            </a:r>
            <a:endParaRPr sz="1200">
              <a:solidFill>
                <a:srgbClr val="3E675D"/>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2"/>
          <p:cNvSpPr txBox="1"/>
          <p:nvPr>
            <p:ph idx="1" type="subTitle"/>
          </p:nvPr>
        </p:nvSpPr>
        <p:spPr>
          <a:xfrm>
            <a:off x="753000" y="1175225"/>
            <a:ext cx="5678100" cy="1715100"/>
          </a:xfrm>
          <a:prstGeom prst="rect">
            <a:avLst/>
          </a:prstGeom>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None/>
            </a:pPr>
            <a:r>
              <a:rPr b="1" lang="fr-FR" sz="1100">
                <a:solidFill>
                  <a:schemeClr val="accent1"/>
                </a:solidFill>
              </a:rPr>
              <a:t>Comment filtrer l’eau de pluie</a:t>
            </a:r>
            <a:endParaRPr b="1" sz="1100">
              <a:solidFill>
                <a:schemeClr val="accent1"/>
              </a:solidFill>
            </a:endParaRPr>
          </a:p>
          <a:p>
            <a:pPr indent="-298450" lvl="0" marL="457200" marR="0" rtl="0" algn="l">
              <a:lnSpc>
                <a:spcPct val="100000"/>
              </a:lnSpc>
              <a:spcBef>
                <a:spcPts val="0"/>
              </a:spcBef>
              <a:spcAft>
                <a:spcPts val="0"/>
              </a:spcAft>
              <a:buClr>
                <a:srgbClr val="3E675D"/>
              </a:buClr>
              <a:buSzPts val="1100"/>
              <a:buAutoNum type="arabicPeriod"/>
            </a:pPr>
            <a:r>
              <a:rPr lang="fr-FR" sz="1100">
                <a:solidFill>
                  <a:srgbClr val="3E675D"/>
                </a:solidFill>
              </a:rPr>
              <a:t>Filtre primaire : L’eau de pluie s’écoule du toit vers le filtre, qui </a:t>
            </a:r>
            <a:r>
              <a:rPr lang="fr-FR" sz="1100">
                <a:solidFill>
                  <a:srgbClr val="3E675D"/>
                </a:solidFill>
              </a:rPr>
              <a:t>élimine</a:t>
            </a:r>
            <a:r>
              <a:rPr lang="fr-FR" sz="1100">
                <a:solidFill>
                  <a:srgbClr val="3E675D"/>
                </a:solidFill>
              </a:rPr>
              <a:t> </a:t>
            </a:r>
            <a:r>
              <a:rPr lang="fr-FR" sz="1100">
                <a:solidFill>
                  <a:srgbClr val="3E675D"/>
                </a:solidFill>
              </a:rPr>
              <a:t>les particules de saleté et les débris sont séparés de l’eau</a:t>
            </a:r>
            <a:r>
              <a:rPr lang="fr-FR" sz="1100">
                <a:solidFill>
                  <a:srgbClr val="3E675D"/>
                </a:solidFill>
              </a:rPr>
              <a:t>; </a:t>
            </a:r>
            <a:endParaRPr sz="1100">
              <a:solidFill>
                <a:srgbClr val="3E675D"/>
              </a:solidFill>
            </a:endParaRPr>
          </a:p>
          <a:p>
            <a:pPr indent="-298450" lvl="0" marL="457200" marR="0" rtl="0" algn="l">
              <a:lnSpc>
                <a:spcPct val="100000"/>
              </a:lnSpc>
              <a:spcBef>
                <a:spcPts val="0"/>
              </a:spcBef>
              <a:spcAft>
                <a:spcPts val="0"/>
              </a:spcAft>
              <a:buClr>
                <a:srgbClr val="3E675D"/>
              </a:buClr>
              <a:buSzPts val="1100"/>
              <a:buAutoNum type="arabicPeriod"/>
            </a:pPr>
            <a:r>
              <a:rPr lang="fr-FR" sz="1100">
                <a:solidFill>
                  <a:srgbClr val="3E675D"/>
                </a:solidFill>
              </a:rPr>
              <a:t>Entrée calme : </a:t>
            </a:r>
            <a:r>
              <a:rPr lang="fr-FR" sz="1100">
                <a:solidFill>
                  <a:srgbClr val="3E675D"/>
                </a:solidFill>
              </a:rPr>
              <a:t>Dépose</a:t>
            </a:r>
            <a:r>
              <a:rPr lang="fr-FR" sz="1100">
                <a:solidFill>
                  <a:srgbClr val="3E675D"/>
                </a:solidFill>
              </a:rPr>
              <a:t> les particules </a:t>
            </a:r>
            <a:r>
              <a:rPr lang="fr-FR" sz="1100">
                <a:solidFill>
                  <a:srgbClr val="3E675D"/>
                </a:solidFill>
              </a:rPr>
              <a:t>résiduelles</a:t>
            </a:r>
            <a:r>
              <a:rPr lang="fr-FR" sz="1100">
                <a:solidFill>
                  <a:srgbClr val="3E675D"/>
                </a:solidFill>
              </a:rPr>
              <a:t> au fond du </a:t>
            </a:r>
            <a:r>
              <a:rPr lang="fr-FR" sz="1100">
                <a:solidFill>
                  <a:srgbClr val="3E675D"/>
                </a:solidFill>
              </a:rPr>
              <a:t>réservoir</a:t>
            </a:r>
            <a:r>
              <a:rPr lang="fr-FR" sz="1100">
                <a:solidFill>
                  <a:srgbClr val="3E675D"/>
                </a:solidFill>
              </a:rPr>
              <a:t> + assure l’eau est moins </a:t>
            </a:r>
            <a:r>
              <a:rPr lang="fr-FR" sz="1100">
                <a:solidFill>
                  <a:srgbClr val="3E675D"/>
                </a:solidFill>
              </a:rPr>
              <a:t>oxygénée</a:t>
            </a:r>
            <a:r>
              <a:rPr lang="fr-FR" sz="1100">
                <a:solidFill>
                  <a:srgbClr val="3E675D"/>
                </a:solidFill>
              </a:rPr>
              <a:t> que celle du </a:t>
            </a:r>
            <a:r>
              <a:rPr lang="fr-FR" sz="1100">
                <a:solidFill>
                  <a:srgbClr val="3E675D"/>
                </a:solidFill>
              </a:rPr>
              <a:t>réservoir;</a:t>
            </a:r>
            <a:endParaRPr sz="1100">
              <a:solidFill>
                <a:srgbClr val="3E675D"/>
              </a:solidFill>
            </a:endParaRPr>
          </a:p>
          <a:p>
            <a:pPr indent="-298450" lvl="0" marL="457200" marR="0" rtl="0" algn="l">
              <a:lnSpc>
                <a:spcPct val="100000"/>
              </a:lnSpc>
              <a:spcBef>
                <a:spcPts val="0"/>
              </a:spcBef>
              <a:spcAft>
                <a:spcPts val="0"/>
              </a:spcAft>
              <a:buClr>
                <a:srgbClr val="3E675D"/>
              </a:buClr>
              <a:buSzPts val="1100"/>
              <a:buAutoNum type="arabicPeriod"/>
            </a:pPr>
            <a:r>
              <a:rPr lang="fr-FR" sz="1100">
                <a:solidFill>
                  <a:srgbClr val="3E675D"/>
                </a:solidFill>
              </a:rPr>
              <a:t>Siphon à débordement : Il </a:t>
            </a:r>
            <a:r>
              <a:rPr lang="fr-FR" sz="1100">
                <a:solidFill>
                  <a:srgbClr val="3E675D"/>
                </a:solidFill>
              </a:rPr>
              <a:t>élimine</a:t>
            </a:r>
            <a:r>
              <a:rPr lang="fr-FR" sz="1100">
                <a:solidFill>
                  <a:srgbClr val="3E675D"/>
                </a:solidFill>
              </a:rPr>
              <a:t> les particules plus légère que l’eau (ex. pollen de fleur</a:t>
            </a:r>
            <a:r>
              <a:rPr lang="fr-FR" sz="1100">
                <a:solidFill>
                  <a:srgbClr val="3E675D"/>
                </a:solidFill>
              </a:rPr>
              <a:t>) qui flotte lentement à la surface de l’eau;</a:t>
            </a:r>
            <a:endParaRPr sz="1100">
              <a:solidFill>
                <a:srgbClr val="3E675D"/>
              </a:solidFill>
            </a:endParaRPr>
          </a:p>
          <a:p>
            <a:pPr indent="-298450" lvl="0" marL="457200" marR="0" rtl="0" algn="l">
              <a:lnSpc>
                <a:spcPct val="100000"/>
              </a:lnSpc>
              <a:spcBef>
                <a:spcPts val="0"/>
              </a:spcBef>
              <a:spcAft>
                <a:spcPts val="0"/>
              </a:spcAft>
              <a:buClr>
                <a:srgbClr val="3E675D"/>
              </a:buClr>
              <a:buSzPts val="1100"/>
              <a:buAutoNum type="arabicPeriod"/>
            </a:pPr>
            <a:r>
              <a:rPr lang="fr-FR" sz="1100">
                <a:solidFill>
                  <a:srgbClr val="3E675D"/>
                </a:solidFill>
              </a:rPr>
              <a:t>Prise d’eau de la pompe flottante : La prise d’eau de la pompe flotte juste sous la surface de l’eau, où se trouve l’eau la plus propre. De cette position, l’eau est extraite par la pompe.</a:t>
            </a:r>
            <a:endParaRPr sz="1100">
              <a:solidFill>
                <a:srgbClr val="3E675D"/>
              </a:solidFill>
            </a:endParaRPr>
          </a:p>
        </p:txBody>
      </p:sp>
      <p:sp>
        <p:nvSpPr>
          <p:cNvPr id="573" name="Google Shape;573;p42"/>
          <p:cNvSpPr txBox="1"/>
          <p:nvPr>
            <p:ph idx="4" type="title"/>
          </p:nvPr>
        </p:nvSpPr>
        <p:spPr>
          <a:xfrm>
            <a:off x="720000" y="475488"/>
            <a:ext cx="7711200" cy="484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FR"/>
              <a:t>Toits verts</a:t>
            </a:r>
            <a:endParaRPr/>
          </a:p>
        </p:txBody>
      </p:sp>
      <p:pic>
        <p:nvPicPr>
          <p:cNvPr id="574" name="Google Shape;574;p42"/>
          <p:cNvPicPr preferRelativeResize="0"/>
          <p:nvPr/>
        </p:nvPicPr>
        <p:blipFill>
          <a:blip r:embed="rId3">
            <a:alphaModFix/>
          </a:blip>
          <a:stretch>
            <a:fillRect/>
          </a:stretch>
        </p:blipFill>
        <p:spPr>
          <a:xfrm>
            <a:off x="1225450" y="2997726"/>
            <a:ext cx="2087860" cy="1936538"/>
          </a:xfrm>
          <a:prstGeom prst="rect">
            <a:avLst/>
          </a:prstGeom>
          <a:noFill/>
          <a:ln>
            <a:noFill/>
          </a:ln>
        </p:spPr>
      </p:pic>
      <p:sp>
        <p:nvSpPr>
          <p:cNvPr id="575" name="Google Shape;575;p42"/>
          <p:cNvSpPr txBox="1"/>
          <p:nvPr>
            <p:ph idx="3" type="subTitle"/>
          </p:nvPr>
        </p:nvSpPr>
        <p:spPr>
          <a:xfrm>
            <a:off x="3686525" y="2890325"/>
            <a:ext cx="4535700" cy="2047200"/>
          </a:xfrm>
          <a:prstGeom prst="rect">
            <a:avLst/>
          </a:prstGeom>
        </p:spPr>
        <p:txBody>
          <a:bodyPr anchorCtr="0" anchor="t" bIns="91425" lIns="91425" spcFirstLastPara="1" rIns="91425" wrap="square" tIns="91425">
            <a:spAutoFit/>
          </a:bodyPr>
          <a:lstStyle/>
          <a:p>
            <a:pPr indent="0" lvl="0" marL="457200" rtl="0" algn="l">
              <a:spcBef>
                <a:spcPts val="0"/>
              </a:spcBef>
              <a:spcAft>
                <a:spcPts val="0"/>
              </a:spcAft>
              <a:buNone/>
            </a:pPr>
            <a:r>
              <a:rPr b="1" lang="fr-FR" sz="1100">
                <a:solidFill>
                  <a:schemeClr val="accent1"/>
                </a:solidFill>
              </a:rPr>
              <a:t>Utilisations:</a:t>
            </a:r>
            <a:endParaRPr b="1" sz="1100">
              <a:solidFill>
                <a:schemeClr val="accent1"/>
              </a:solidFill>
            </a:endParaRPr>
          </a:p>
          <a:p>
            <a:pPr indent="-155575" lvl="0" marL="179999" marR="0" rtl="0" algn="l">
              <a:lnSpc>
                <a:spcPct val="100000"/>
              </a:lnSpc>
              <a:spcBef>
                <a:spcPts val="0"/>
              </a:spcBef>
              <a:spcAft>
                <a:spcPts val="0"/>
              </a:spcAft>
              <a:buClr>
                <a:srgbClr val="3E675D"/>
              </a:buClr>
              <a:buSzPts val="1100"/>
              <a:buChar char="●"/>
            </a:pPr>
            <a:r>
              <a:rPr lang="fr-FR" sz="1100">
                <a:solidFill>
                  <a:srgbClr val="3E675D"/>
                </a:solidFill>
              </a:rPr>
              <a:t>eau pas-potable: la chasse d’eau des toilettes, le lavage des vêtements, irrigation;</a:t>
            </a:r>
            <a:endParaRPr sz="1100">
              <a:solidFill>
                <a:srgbClr val="3E675D"/>
              </a:solidFill>
            </a:endParaRPr>
          </a:p>
          <a:p>
            <a:pPr indent="-155575" lvl="0" marL="179999" marR="0" rtl="0" algn="l">
              <a:lnSpc>
                <a:spcPct val="100000"/>
              </a:lnSpc>
              <a:spcBef>
                <a:spcPts val="0"/>
              </a:spcBef>
              <a:spcAft>
                <a:spcPts val="0"/>
              </a:spcAft>
              <a:buClr>
                <a:srgbClr val="3E675D"/>
              </a:buClr>
              <a:buSzPts val="1100"/>
              <a:buChar char="●"/>
            </a:pPr>
            <a:r>
              <a:rPr lang="fr-FR" sz="1100">
                <a:solidFill>
                  <a:srgbClr val="3E675D"/>
                </a:solidFill>
              </a:rPr>
              <a:t>eau potable (fortement filtrée): boire, cuisiner et se baigner.</a:t>
            </a:r>
            <a:endParaRPr sz="1100">
              <a:solidFill>
                <a:schemeClr val="dk2"/>
              </a:solidFill>
            </a:endParaRPr>
          </a:p>
          <a:p>
            <a:pPr indent="457200" lvl="0" marL="0" marR="0" rtl="0" algn="l">
              <a:lnSpc>
                <a:spcPct val="100000"/>
              </a:lnSpc>
              <a:spcBef>
                <a:spcPts val="0"/>
              </a:spcBef>
              <a:spcAft>
                <a:spcPts val="0"/>
              </a:spcAft>
              <a:buNone/>
            </a:pPr>
            <a:r>
              <a:t/>
            </a:r>
            <a:endParaRPr sz="1100">
              <a:solidFill>
                <a:schemeClr val="dk2"/>
              </a:solidFill>
            </a:endParaRPr>
          </a:p>
          <a:p>
            <a:pPr indent="457200" lvl="0" marL="0" marR="0" rtl="0" algn="l">
              <a:lnSpc>
                <a:spcPct val="100000"/>
              </a:lnSpc>
              <a:spcBef>
                <a:spcPts val="0"/>
              </a:spcBef>
              <a:spcAft>
                <a:spcPts val="0"/>
              </a:spcAft>
              <a:buNone/>
            </a:pPr>
            <a:r>
              <a:rPr b="1" lang="fr-FR" sz="1100">
                <a:solidFill>
                  <a:schemeClr val="accent1"/>
                </a:solidFill>
              </a:rPr>
              <a:t>Benefices:</a:t>
            </a:r>
            <a:endParaRPr sz="1100">
              <a:solidFill>
                <a:schemeClr val="dk2"/>
              </a:solidFill>
            </a:endParaRPr>
          </a:p>
          <a:p>
            <a:pPr indent="-155575" lvl="0" marL="179999" marR="0" rtl="0" algn="l">
              <a:lnSpc>
                <a:spcPct val="100000"/>
              </a:lnSpc>
              <a:spcBef>
                <a:spcPts val="0"/>
              </a:spcBef>
              <a:spcAft>
                <a:spcPts val="0"/>
              </a:spcAft>
              <a:buClr>
                <a:srgbClr val="3E675D"/>
              </a:buClr>
              <a:buSzPts val="1100"/>
              <a:buChar char="●"/>
            </a:pPr>
            <a:r>
              <a:rPr lang="fr-FR" sz="1100">
                <a:solidFill>
                  <a:srgbClr val="3E675D"/>
                </a:solidFill>
              </a:rPr>
              <a:t>conservation d’eau dans les </a:t>
            </a:r>
            <a:r>
              <a:rPr lang="fr-FR" sz="1100">
                <a:solidFill>
                  <a:srgbClr val="3E675D"/>
                </a:solidFill>
              </a:rPr>
              <a:t>régions</a:t>
            </a:r>
            <a:r>
              <a:rPr lang="fr-FR" sz="1100">
                <a:solidFill>
                  <a:srgbClr val="3E675D"/>
                </a:solidFill>
              </a:rPr>
              <a:t> arides;</a:t>
            </a:r>
            <a:endParaRPr sz="1100">
              <a:solidFill>
                <a:srgbClr val="3E675D"/>
              </a:solidFill>
            </a:endParaRPr>
          </a:p>
          <a:p>
            <a:pPr indent="-155575" lvl="0" marL="179999" marR="0" rtl="0" algn="l">
              <a:lnSpc>
                <a:spcPct val="100000"/>
              </a:lnSpc>
              <a:spcBef>
                <a:spcPts val="0"/>
              </a:spcBef>
              <a:spcAft>
                <a:spcPts val="0"/>
              </a:spcAft>
              <a:buClr>
                <a:srgbClr val="3E675D"/>
              </a:buClr>
              <a:buSzPts val="1100"/>
              <a:buChar char="●"/>
            </a:pPr>
            <a:r>
              <a:rPr lang="fr-FR" sz="1100">
                <a:solidFill>
                  <a:srgbClr val="3E675D"/>
                </a:solidFill>
              </a:rPr>
              <a:t>réduit la dépendance et le coût des services d’eau municipaux;</a:t>
            </a:r>
            <a:endParaRPr sz="1100">
              <a:solidFill>
                <a:srgbClr val="3E675D"/>
              </a:solidFill>
            </a:endParaRPr>
          </a:p>
          <a:p>
            <a:pPr indent="-155575" lvl="0" marL="179999" marR="0" rtl="0" algn="l">
              <a:lnSpc>
                <a:spcPct val="100000"/>
              </a:lnSpc>
              <a:spcBef>
                <a:spcPts val="0"/>
              </a:spcBef>
              <a:spcAft>
                <a:spcPts val="0"/>
              </a:spcAft>
              <a:buClr>
                <a:srgbClr val="3E675D"/>
              </a:buClr>
              <a:buSzPts val="1100"/>
              <a:buChar char="●"/>
            </a:pPr>
            <a:r>
              <a:rPr lang="fr-FR" sz="1100">
                <a:solidFill>
                  <a:srgbClr val="3E675D"/>
                </a:solidFill>
              </a:rPr>
              <a:t>la </a:t>
            </a:r>
            <a:r>
              <a:rPr lang="fr-FR" sz="1100">
                <a:solidFill>
                  <a:srgbClr val="3E675D"/>
                </a:solidFill>
              </a:rPr>
              <a:t>création</a:t>
            </a:r>
            <a:r>
              <a:rPr lang="fr-FR" sz="1100">
                <a:solidFill>
                  <a:srgbClr val="3E675D"/>
                </a:solidFill>
              </a:rPr>
              <a:t> des nouvelles espace </a:t>
            </a:r>
            <a:r>
              <a:rPr lang="fr-FR" sz="1100">
                <a:solidFill>
                  <a:srgbClr val="3E675D"/>
                </a:solidFill>
              </a:rPr>
              <a:t>vertes</a:t>
            </a:r>
            <a:r>
              <a:rPr lang="fr-FR" sz="1100">
                <a:solidFill>
                  <a:srgbClr val="3E675D"/>
                </a:solidFill>
              </a:rPr>
              <a:t>;</a:t>
            </a:r>
            <a:endParaRPr sz="1100">
              <a:solidFill>
                <a:srgbClr val="3E675D"/>
              </a:solidFill>
            </a:endParaRPr>
          </a:p>
          <a:p>
            <a:pPr indent="-155575" lvl="0" marL="179999" marR="0" rtl="0" algn="l">
              <a:lnSpc>
                <a:spcPct val="100000"/>
              </a:lnSpc>
              <a:spcBef>
                <a:spcPts val="0"/>
              </a:spcBef>
              <a:spcAft>
                <a:spcPts val="0"/>
              </a:spcAft>
              <a:buClr>
                <a:srgbClr val="3E675D"/>
              </a:buClr>
              <a:buSzPts val="1100"/>
              <a:buChar char="●"/>
            </a:pPr>
            <a:r>
              <a:rPr lang="fr-FR" sz="1100">
                <a:solidFill>
                  <a:srgbClr val="3E675D"/>
                </a:solidFill>
              </a:rPr>
              <a:t>amélioration de la qualité de l’air.</a:t>
            </a:r>
            <a:endParaRPr sz="1100">
              <a:solidFill>
                <a:srgbClr val="3E675D"/>
              </a:solidFill>
            </a:endParaRPr>
          </a:p>
          <a:p>
            <a:pPr indent="-155575" lvl="0" marL="179999" marR="0" rtl="0" algn="l">
              <a:lnSpc>
                <a:spcPct val="100000"/>
              </a:lnSpc>
              <a:spcBef>
                <a:spcPts val="0"/>
              </a:spcBef>
              <a:spcAft>
                <a:spcPts val="0"/>
              </a:spcAft>
              <a:buClr>
                <a:srgbClr val="3E675D"/>
              </a:buClr>
              <a:buSzPts val="1100"/>
              <a:buChar char="●"/>
            </a:pPr>
            <a:r>
              <a:rPr lang="fr-FR" sz="1100">
                <a:solidFill>
                  <a:srgbClr val="3E675D"/>
                </a:solidFill>
              </a:rPr>
              <a:t>plus des espaces vertes</a:t>
            </a:r>
            <a:endParaRPr sz="1100">
              <a:solidFill>
                <a:schemeClr val="dk2"/>
              </a:solidFill>
            </a:endParaRPr>
          </a:p>
        </p:txBody>
      </p:sp>
      <p:pic>
        <p:nvPicPr>
          <p:cNvPr id="576" name="Google Shape;576;p42"/>
          <p:cNvPicPr preferRelativeResize="0"/>
          <p:nvPr/>
        </p:nvPicPr>
        <p:blipFill>
          <a:blip r:embed="rId4">
            <a:alphaModFix/>
          </a:blip>
          <a:stretch>
            <a:fillRect/>
          </a:stretch>
        </p:blipFill>
        <p:spPr>
          <a:xfrm>
            <a:off x="6544875" y="1184088"/>
            <a:ext cx="2139633" cy="16973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3"/>
          <p:cNvSpPr txBox="1"/>
          <p:nvPr>
            <p:ph idx="1" type="subTitle"/>
          </p:nvPr>
        </p:nvSpPr>
        <p:spPr>
          <a:xfrm>
            <a:off x="878150" y="1191600"/>
            <a:ext cx="5500800" cy="861900"/>
          </a:xfrm>
          <a:prstGeom prst="rect">
            <a:avLst/>
          </a:prstGeom>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lang="fr-FR" sz="1100">
                <a:solidFill>
                  <a:srgbClr val="3E675D"/>
                </a:solidFill>
              </a:rPr>
              <a:t>La pression exercée sur les terres agricoles par une population mondiale croissante nécessite la maximisation de la production alimentaire par unité de superficie cultivée. L’attention se tourne de plus en plus vers les approches de l’agriculture verticale (FV) dans le but de fournir un rendement plus élevé par mètre carré de terre.</a:t>
            </a:r>
            <a:endParaRPr sz="1100">
              <a:solidFill>
                <a:srgbClr val="3E675D"/>
              </a:solidFill>
            </a:endParaRPr>
          </a:p>
        </p:txBody>
      </p:sp>
      <p:sp>
        <p:nvSpPr>
          <p:cNvPr id="582" name="Google Shape;582;p43"/>
          <p:cNvSpPr txBox="1"/>
          <p:nvPr>
            <p:ph idx="3" type="subTitle"/>
          </p:nvPr>
        </p:nvSpPr>
        <p:spPr>
          <a:xfrm>
            <a:off x="5749850" y="2360350"/>
            <a:ext cx="2997000" cy="1031400"/>
          </a:xfrm>
          <a:prstGeom prst="rect">
            <a:avLst/>
          </a:prstGeom>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fr-FR" sz="1100">
                <a:solidFill>
                  <a:schemeClr val="accent1"/>
                </a:solidFill>
              </a:rPr>
              <a:t>Benefices:</a:t>
            </a:r>
            <a:endParaRPr b="1" sz="1100">
              <a:solidFill>
                <a:schemeClr val="accent1"/>
              </a:solidFill>
            </a:endParaRPr>
          </a:p>
          <a:p>
            <a:pPr indent="-155575" lvl="0" marL="179999" marR="0" rtl="0" algn="l">
              <a:lnSpc>
                <a:spcPct val="100000"/>
              </a:lnSpc>
              <a:spcBef>
                <a:spcPts val="0"/>
              </a:spcBef>
              <a:spcAft>
                <a:spcPts val="0"/>
              </a:spcAft>
              <a:buClr>
                <a:srgbClr val="3E675D"/>
              </a:buClr>
              <a:buSzPts val="1100"/>
              <a:buChar char="●"/>
            </a:pPr>
            <a:r>
              <a:rPr lang="fr-FR" sz="1100">
                <a:solidFill>
                  <a:srgbClr val="3E675D"/>
                </a:solidFill>
              </a:rPr>
              <a:t>production en continu</a:t>
            </a:r>
            <a:endParaRPr sz="1100">
              <a:solidFill>
                <a:srgbClr val="3E675D"/>
              </a:solidFill>
            </a:endParaRPr>
          </a:p>
          <a:p>
            <a:pPr indent="-155575" lvl="0" marL="179999" marR="0" rtl="0" algn="l">
              <a:lnSpc>
                <a:spcPct val="100000"/>
              </a:lnSpc>
              <a:spcBef>
                <a:spcPts val="0"/>
              </a:spcBef>
              <a:spcAft>
                <a:spcPts val="0"/>
              </a:spcAft>
              <a:buClr>
                <a:srgbClr val="3E675D"/>
              </a:buClr>
              <a:buSzPts val="1100"/>
              <a:buChar char="●"/>
            </a:pPr>
            <a:r>
              <a:rPr lang="fr-FR" sz="1100">
                <a:solidFill>
                  <a:srgbClr val="3E675D"/>
                </a:solidFill>
              </a:rPr>
              <a:t>élimination des herbicides et des pesticides</a:t>
            </a:r>
            <a:endParaRPr sz="1100">
              <a:solidFill>
                <a:srgbClr val="3E675D"/>
              </a:solidFill>
            </a:endParaRPr>
          </a:p>
          <a:p>
            <a:pPr indent="-155575" lvl="0" marL="179999" marR="0" rtl="0" algn="l">
              <a:lnSpc>
                <a:spcPct val="100000"/>
              </a:lnSpc>
              <a:spcBef>
                <a:spcPts val="0"/>
              </a:spcBef>
              <a:spcAft>
                <a:spcPts val="0"/>
              </a:spcAft>
              <a:buClr>
                <a:srgbClr val="3E675D"/>
              </a:buClr>
              <a:buSzPts val="1100"/>
              <a:buChar char="●"/>
            </a:pPr>
            <a:r>
              <a:rPr lang="fr-FR" sz="1100">
                <a:solidFill>
                  <a:srgbClr val="3E675D"/>
                </a:solidFill>
              </a:rPr>
              <a:t>conservation et recyclage de l’eau</a:t>
            </a:r>
            <a:endParaRPr sz="1100">
              <a:solidFill>
                <a:srgbClr val="3E675D"/>
              </a:solidFill>
            </a:endParaRPr>
          </a:p>
          <a:p>
            <a:pPr indent="-155575" lvl="0" marL="179999" marR="0" rtl="0" algn="l">
              <a:lnSpc>
                <a:spcPct val="100000"/>
              </a:lnSpc>
              <a:spcBef>
                <a:spcPts val="0"/>
              </a:spcBef>
              <a:spcAft>
                <a:spcPts val="0"/>
              </a:spcAft>
              <a:buClr>
                <a:srgbClr val="3E675D"/>
              </a:buClr>
              <a:buSzPts val="1100"/>
              <a:buChar char="●"/>
            </a:pPr>
            <a:r>
              <a:rPr lang="fr-FR" sz="1100">
                <a:solidFill>
                  <a:srgbClr val="3E675D"/>
                </a:solidFill>
              </a:rPr>
              <a:t>respectueux du climat</a:t>
            </a:r>
            <a:endParaRPr sz="1100">
              <a:solidFill>
                <a:srgbClr val="3E675D"/>
              </a:solidFill>
            </a:endParaRPr>
          </a:p>
        </p:txBody>
      </p:sp>
      <p:sp>
        <p:nvSpPr>
          <p:cNvPr id="583" name="Google Shape;583;p43"/>
          <p:cNvSpPr txBox="1"/>
          <p:nvPr>
            <p:ph idx="4" type="title"/>
          </p:nvPr>
        </p:nvSpPr>
        <p:spPr>
          <a:xfrm>
            <a:off x="720000" y="475488"/>
            <a:ext cx="7711200" cy="484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FR"/>
              <a:t>Jardins Verticaux</a:t>
            </a:r>
            <a:endParaRPr/>
          </a:p>
        </p:txBody>
      </p:sp>
      <p:sp>
        <p:nvSpPr>
          <p:cNvPr id="584" name="Google Shape;584;p43"/>
          <p:cNvSpPr txBox="1"/>
          <p:nvPr>
            <p:ph idx="1" type="subTitle"/>
          </p:nvPr>
        </p:nvSpPr>
        <p:spPr>
          <a:xfrm>
            <a:off x="982700" y="3376150"/>
            <a:ext cx="7185900" cy="1369800"/>
          </a:xfrm>
          <a:prstGeom prst="rect">
            <a:avLst/>
          </a:prstGeom>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None/>
            </a:pPr>
            <a:r>
              <a:rPr b="1" lang="fr-FR" sz="1100">
                <a:solidFill>
                  <a:schemeClr val="accent1"/>
                </a:solidFill>
              </a:rPr>
              <a:t>Comment est-ce qu’il </a:t>
            </a:r>
            <a:r>
              <a:rPr b="1" lang="fr-FR" sz="1100">
                <a:solidFill>
                  <a:schemeClr val="accent1"/>
                </a:solidFill>
              </a:rPr>
              <a:t>fonctionne</a:t>
            </a:r>
            <a:r>
              <a:rPr b="1" lang="fr-FR" sz="1100">
                <a:solidFill>
                  <a:schemeClr val="accent1"/>
                </a:solidFill>
              </a:rPr>
              <a:t>?</a:t>
            </a:r>
            <a:endParaRPr b="1" sz="1100">
              <a:solidFill>
                <a:schemeClr val="accent1"/>
              </a:solidFill>
            </a:endParaRPr>
          </a:p>
          <a:p>
            <a:pPr indent="0" lvl="0" marL="0" marR="0" rtl="0" algn="l">
              <a:lnSpc>
                <a:spcPct val="100000"/>
              </a:lnSpc>
              <a:spcBef>
                <a:spcPts val="0"/>
              </a:spcBef>
              <a:spcAft>
                <a:spcPts val="0"/>
              </a:spcAft>
              <a:buNone/>
            </a:pPr>
            <a:r>
              <a:rPr lang="fr-FR" sz="1100">
                <a:solidFill>
                  <a:srgbClr val="3E675D"/>
                </a:solidFill>
              </a:rPr>
              <a:t>Il s’agit de cultiver des plantes dans des solutions nutritives exemptes de sol. Les racines de la plante sont immergées dans la solution nutritive, qui est fréquemment surveillée et distribuée pour assurer que la composition chimique correcte est maintenue.</a:t>
            </a:r>
            <a:endParaRPr sz="1100">
              <a:solidFill>
                <a:srgbClr val="3E675D"/>
              </a:solidFill>
            </a:endParaRPr>
          </a:p>
          <a:p>
            <a:pPr indent="0" lvl="0" marL="0" marR="0" rtl="0" algn="l">
              <a:lnSpc>
                <a:spcPct val="100000"/>
              </a:lnSpc>
              <a:spcBef>
                <a:spcPts val="0"/>
              </a:spcBef>
              <a:spcAft>
                <a:spcPts val="0"/>
              </a:spcAft>
              <a:buNone/>
            </a:pPr>
            <a:r>
              <a:rPr lang="fr-FR" sz="1100">
                <a:solidFill>
                  <a:srgbClr val="3E675D"/>
                </a:solidFill>
              </a:rPr>
              <a:t>	</a:t>
            </a:r>
            <a:r>
              <a:rPr b="1" lang="fr-FR" sz="1100">
                <a:solidFill>
                  <a:schemeClr val="accent1"/>
                </a:solidFill>
              </a:rPr>
              <a:t>Quelles plants peut-on y cultiver?</a:t>
            </a:r>
            <a:endParaRPr sz="1100">
              <a:solidFill>
                <a:srgbClr val="3E675D"/>
              </a:solidFill>
            </a:endParaRPr>
          </a:p>
          <a:p>
            <a:pPr indent="0" lvl="0" marL="0" marR="0" rtl="0" algn="l">
              <a:lnSpc>
                <a:spcPct val="100000"/>
              </a:lnSpc>
              <a:spcBef>
                <a:spcPts val="0"/>
              </a:spcBef>
              <a:spcAft>
                <a:spcPts val="0"/>
              </a:spcAft>
              <a:buNone/>
            </a:pPr>
            <a:r>
              <a:rPr lang="fr-FR" sz="1100">
                <a:solidFill>
                  <a:srgbClr val="3E675D"/>
                </a:solidFill>
              </a:rPr>
              <a:t>N’importe quoi... tant qu’il est petit: herbes, plantes médicinales, fruits mous, </a:t>
            </a:r>
            <a:r>
              <a:rPr lang="fr-FR" sz="1100">
                <a:solidFill>
                  <a:srgbClr val="3E675D"/>
                </a:solidFill>
              </a:rPr>
              <a:t>légumes</a:t>
            </a:r>
            <a:r>
              <a:rPr lang="fr-FR" sz="1100">
                <a:solidFill>
                  <a:srgbClr val="3E675D"/>
                </a:solidFill>
              </a:rPr>
              <a:t>, fleurs. (ex. basilic, laitue, </a:t>
            </a:r>
            <a:r>
              <a:rPr lang="fr-FR" sz="1100">
                <a:solidFill>
                  <a:srgbClr val="3E675D"/>
                </a:solidFill>
              </a:rPr>
              <a:t>cabbage</a:t>
            </a:r>
            <a:r>
              <a:rPr lang="fr-FR" sz="1100">
                <a:solidFill>
                  <a:srgbClr val="3E675D"/>
                </a:solidFill>
              </a:rPr>
              <a:t>, cannabis, fraises, pétunia)</a:t>
            </a:r>
            <a:endParaRPr sz="1100">
              <a:solidFill>
                <a:srgbClr val="3E675D"/>
              </a:solidFill>
            </a:endParaRPr>
          </a:p>
        </p:txBody>
      </p:sp>
      <p:pic>
        <p:nvPicPr>
          <p:cNvPr id="585" name="Google Shape;585;p43"/>
          <p:cNvPicPr preferRelativeResize="0"/>
          <p:nvPr/>
        </p:nvPicPr>
        <p:blipFill rotWithShape="1">
          <a:blip r:embed="rId3">
            <a:alphaModFix/>
          </a:blip>
          <a:srcRect b="34909" l="12587" r="0" t="18420"/>
          <a:stretch/>
        </p:blipFill>
        <p:spPr>
          <a:xfrm>
            <a:off x="1684050" y="2130450"/>
            <a:ext cx="3889000" cy="1168750"/>
          </a:xfrm>
          <a:prstGeom prst="rect">
            <a:avLst/>
          </a:prstGeom>
          <a:noFill/>
          <a:ln>
            <a:noFill/>
          </a:ln>
        </p:spPr>
      </p:pic>
      <p:pic>
        <p:nvPicPr>
          <p:cNvPr id="586" name="Google Shape;586;p43"/>
          <p:cNvPicPr preferRelativeResize="0"/>
          <p:nvPr/>
        </p:nvPicPr>
        <p:blipFill>
          <a:blip r:embed="rId4">
            <a:alphaModFix/>
          </a:blip>
          <a:stretch>
            <a:fillRect/>
          </a:stretch>
        </p:blipFill>
        <p:spPr>
          <a:xfrm>
            <a:off x="6378975" y="752275"/>
            <a:ext cx="2144102" cy="1608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4"/>
          <p:cNvSpPr txBox="1"/>
          <p:nvPr>
            <p:ph idx="4" type="title"/>
          </p:nvPr>
        </p:nvSpPr>
        <p:spPr>
          <a:xfrm>
            <a:off x="720000" y="475488"/>
            <a:ext cx="7711200" cy="484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FR"/>
              <a:t>Exemples des villes autonomes</a:t>
            </a:r>
            <a:endParaRPr/>
          </a:p>
        </p:txBody>
      </p:sp>
      <p:pic>
        <p:nvPicPr>
          <p:cNvPr id="592" name="Google Shape;592;p44"/>
          <p:cNvPicPr preferRelativeResize="0"/>
          <p:nvPr/>
        </p:nvPicPr>
        <p:blipFill>
          <a:blip r:embed="rId3">
            <a:alphaModFix/>
          </a:blip>
          <a:stretch>
            <a:fillRect/>
          </a:stretch>
        </p:blipFill>
        <p:spPr>
          <a:xfrm>
            <a:off x="1344100" y="1283750"/>
            <a:ext cx="2367926" cy="1331950"/>
          </a:xfrm>
          <a:prstGeom prst="rect">
            <a:avLst/>
          </a:prstGeom>
          <a:noFill/>
          <a:ln>
            <a:noFill/>
          </a:ln>
        </p:spPr>
      </p:pic>
      <p:sp>
        <p:nvSpPr>
          <p:cNvPr id="593" name="Google Shape;593;p44"/>
          <p:cNvSpPr txBox="1"/>
          <p:nvPr>
            <p:ph idx="1" type="subTitle"/>
          </p:nvPr>
        </p:nvSpPr>
        <p:spPr>
          <a:xfrm>
            <a:off x="1344113" y="2615700"/>
            <a:ext cx="2367900" cy="492600"/>
          </a:xfrm>
          <a:prstGeom prst="rect">
            <a:avLst/>
          </a:prstGeom>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fr-FR" sz="1000">
                <a:solidFill>
                  <a:srgbClr val="3E675D"/>
                </a:solidFill>
              </a:rPr>
              <a:t>Grenoble, Bouygues - quartier 70% autosuffisante en électricité</a:t>
            </a:r>
            <a:endParaRPr sz="1000">
              <a:solidFill>
                <a:srgbClr val="3E675D"/>
              </a:solidFill>
            </a:endParaRPr>
          </a:p>
        </p:txBody>
      </p:sp>
      <p:pic>
        <p:nvPicPr>
          <p:cNvPr id="594" name="Google Shape;594;p44"/>
          <p:cNvPicPr preferRelativeResize="0"/>
          <p:nvPr/>
        </p:nvPicPr>
        <p:blipFill>
          <a:blip r:embed="rId4">
            <a:alphaModFix/>
          </a:blip>
          <a:stretch>
            <a:fillRect/>
          </a:stretch>
        </p:blipFill>
        <p:spPr>
          <a:xfrm>
            <a:off x="3712025" y="1283749"/>
            <a:ext cx="2089459" cy="1331950"/>
          </a:xfrm>
          <a:prstGeom prst="rect">
            <a:avLst/>
          </a:prstGeom>
          <a:noFill/>
          <a:ln>
            <a:noFill/>
          </a:ln>
        </p:spPr>
      </p:pic>
      <p:sp>
        <p:nvSpPr>
          <p:cNvPr id="595" name="Google Shape;595;p44"/>
          <p:cNvSpPr txBox="1"/>
          <p:nvPr>
            <p:ph idx="1" type="subTitle"/>
          </p:nvPr>
        </p:nvSpPr>
        <p:spPr>
          <a:xfrm>
            <a:off x="3683500" y="2615700"/>
            <a:ext cx="2146500" cy="492600"/>
          </a:xfrm>
          <a:prstGeom prst="rect">
            <a:avLst/>
          </a:prstGeom>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fr-FR" sz="1000">
                <a:solidFill>
                  <a:srgbClr val="3E675D"/>
                </a:solidFill>
              </a:rPr>
              <a:t>U.S. Pavilion - World’s Fair 2015</a:t>
            </a:r>
            <a:endParaRPr sz="1000">
              <a:solidFill>
                <a:srgbClr val="3E675D"/>
              </a:solidFill>
            </a:endParaRPr>
          </a:p>
          <a:p>
            <a:pPr indent="0" lvl="0" marL="0" marR="0" rtl="0" algn="ctr">
              <a:lnSpc>
                <a:spcPct val="100000"/>
              </a:lnSpc>
              <a:spcBef>
                <a:spcPts val="0"/>
              </a:spcBef>
              <a:spcAft>
                <a:spcPts val="0"/>
              </a:spcAft>
              <a:buNone/>
            </a:pPr>
            <a:r>
              <a:rPr lang="fr-FR" sz="1000">
                <a:solidFill>
                  <a:srgbClr val="3E675D"/>
                </a:solidFill>
              </a:rPr>
              <a:t>10.000 plantes sur 860 </a:t>
            </a:r>
            <a:r>
              <a:rPr lang="fr-FR" sz="1000">
                <a:solidFill>
                  <a:schemeClr val="dk2"/>
                </a:solidFill>
              </a:rPr>
              <a:t>m²</a:t>
            </a:r>
            <a:endParaRPr sz="1000">
              <a:solidFill>
                <a:srgbClr val="3E675D"/>
              </a:solidFill>
            </a:endParaRPr>
          </a:p>
        </p:txBody>
      </p:sp>
      <p:sp>
        <p:nvSpPr>
          <p:cNvPr id="596" name="Google Shape;596;p44"/>
          <p:cNvSpPr txBox="1"/>
          <p:nvPr/>
        </p:nvSpPr>
        <p:spPr>
          <a:xfrm>
            <a:off x="5801475" y="2615700"/>
            <a:ext cx="19983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fr-FR" sz="1000">
                <a:solidFill>
                  <a:srgbClr val="3E675D"/>
                </a:solidFill>
                <a:latin typeface="Lato"/>
                <a:ea typeface="Lato"/>
                <a:cs typeface="Lato"/>
                <a:sym typeface="Lato"/>
              </a:rPr>
              <a:t>Chine, </a:t>
            </a:r>
            <a:r>
              <a:rPr lang="fr-FR" sz="1000">
                <a:solidFill>
                  <a:srgbClr val="3E675D"/>
                </a:solidFill>
                <a:latin typeface="Lato"/>
                <a:ea typeface="Lato"/>
                <a:cs typeface="Lato"/>
                <a:sym typeface="Lato"/>
              </a:rPr>
              <a:t>South—North Water Transfer Project, </a:t>
            </a:r>
            <a:endParaRPr sz="1000"/>
          </a:p>
        </p:txBody>
      </p:sp>
      <p:pic>
        <p:nvPicPr>
          <p:cNvPr id="597" name="Google Shape;597;p44"/>
          <p:cNvPicPr preferRelativeResize="0"/>
          <p:nvPr/>
        </p:nvPicPr>
        <p:blipFill>
          <a:blip r:embed="rId5">
            <a:alphaModFix/>
          </a:blip>
          <a:stretch>
            <a:fillRect/>
          </a:stretch>
        </p:blipFill>
        <p:spPr>
          <a:xfrm>
            <a:off x="5801475" y="1283750"/>
            <a:ext cx="1998413" cy="1331950"/>
          </a:xfrm>
          <a:prstGeom prst="rect">
            <a:avLst/>
          </a:prstGeom>
          <a:noFill/>
          <a:ln>
            <a:noFill/>
          </a:ln>
        </p:spPr>
      </p:pic>
      <p:pic>
        <p:nvPicPr>
          <p:cNvPr id="598" name="Google Shape;598;p44"/>
          <p:cNvPicPr preferRelativeResize="0"/>
          <p:nvPr/>
        </p:nvPicPr>
        <p:blipFill>
          <a:blip r:embed="rId6">
            <a:alphaModFix/>
          </a:blip>
          <a:stretch>
            <a:fillRect/>
          </a:stretch>
        </p:blipFill>
        <p:spPr>
          <a:xfrm>
            <a:off x="4394938" y="3195675"/>
            <a:ext cx="2352533" cy="1331950"/>
          </a:xfrm>
          <a:prstGeom prst="rect">
            <a:avLst/>
          </a:prstGeom>
          <a:noFill/>
          <a:ln>
            <a:noFill/>
          </a:ln>
        </p:spPr>
      </p:pic>
      <p:sp>
        <p:nvSpPr>
          <p:cNvPr id="599" name="Google Shape;599;p44"/>
          <p:cNvSpPr txBox="1"/>
          <p:nvPr/>
        </p:nvSpPr>
        <p:spPr>
          <a:xfrm>
            <a:off x="4071163" y="4527625"/>
            <a:ext cx="3000000" cy="4926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fr-FR" sz="1000">
                <a:solidFill>
                  <a:srgbClr val="3E675D"/>
                </a:solidFill>
                <a:latin typeface="Lato"/>
                <a:ea typeface="Lato"/>
                <a:cs typeface="Lato"/>
                <a:sym typeface="Lato"/>
              </a:rPr>
              <a:t>Allmagne, Pankow - L</a:t>
            </a:r>
            <a:r>
              <a:rPr lang="fr-FR" sz="1000">
                <a:solidFill>
                  <a:srgbClr val="3E675D"/>
                </a:solidFill>
                <a:latin typeface="Lato"/>
                <a:ea typeface="Lato"/>
                <a:cs typeface="Lato"/>
                <a:sym typeface="Lato"/>
              </a:rPr>
              <a:t>e complexe résidentiel d’Heinrich-Böll - faible empreinte carbone</a:t>
            </a:r>
            <a:endParaRPr sz="1000">
              <a:solidFill>
                <a:srgbClr val="3E675D"/>
              </a:solidFill>
              <a:latin typeface="Lato"/>
              <a:ea typeface="Lato"/>
              <a:cs typeface="Lato"/>
              <a:sym typeface="Lato"/>
            </a:endParaRPr>
          </a:p>
        </p:txBody>
      </p:sp>
      <p:sp>
        <p:nvSpPr>
          <p:cNvPr id="600" name="Google Shape;600;p44"/>
          <p:cNvSpPr txBox="1"/>
          <p:nvPr/>
        </p:nvSpPr>
        <p:spPr>
          <a:xfrm>
            <a:off x="2211785" y="4526650"/>
            <a:ext cx="2367900" cy="3387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fr-FR" sz="1000">
                <a:solidFill>
                  <a:srgbClr val="3E675D"/>
                </a:solidFill>
                <a:latin typeface="Lato"/>
                <a:ea typeface="Lato"/>
                <a:cs typeface="Lato"/>
                <a:sym typeface="Lato"/>
              </a:rPr>
              <a:t>Italie, Lombarda, Tecla house</a:t>
            </a:r>
            <a:endParaRPr sz="1000">
              <a:solidFill>
                <a:srgbClr val="3E675D"/>
              </a:solidFill>
              <a:latin typeface="Lato"/>
              <a:ea typeface="Lato"/>
              <a:cs typeface="Lato"/>
              <a:sym typeface="Lato"/>
            </a:endParaRPr>
          </a:p>
        </p:txBody>
      </p:sp>
      <p:pic>
        <p:nvPicPr>
          <p:cNvPr id="601" name="Google Shape;601;p44"/>
          <p:cNvPicPr preferRelativeResize="0"/>
          <p:nvPr/>
        </p:nvPicPr>
        <p:blipFill>
          <a:blip r:embed="rId7">
            <a:alphaModFix/>
          </a:blip>
          <a:stretch>
            <a:fillRect/>
          </a:stretch>
        </p:blipFill>
        <p:spPr>
          <a:xfrm>
            <a:off x="2396525" y="3195675"/>
            <a:ext cx="1998423" cy="13309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5"/>
          <p:cNvSpPr txBox="1"/>
          <p:nvPr>
            <p:ph type="title"/>
          </p:nvPr>
        </p:nvSpPr>
        <p:spPr>
          <a:xfrm flipH="1">
            <a:off x="3227825" y="2441051"/>
            <a:ext cx="5185500" cy="172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chemeClr val="lt1"/>
              </a:buClr>
              <a:buSzPts val="6400"/>
              <a:buNone/>
            </a:pPr>
            <a:r>
              <a:rPr lang="fr-FR" sz="5400"/>
              <a:t>Les defis </a:t>
            </a:r>
            <a:br>
              <a:rPr lang="fr-FR" sz="5400"/>
            </a:br>
            <a:r>
              <a:rPr lang="fr-FR" sz="5400"/>
              <a:t>d’adaptation</a:t>
            </a:r>
            <a:br>
              <a:rPr lang="fr-FR">
                <a:latin typeface="Times New Roman"/>
                <a:ea typeface="Times New Roman"/>
                <a:cs typeface="Times New Roman"/>
                <a:sym typeface="Times New Roman"/>
              </a:rPr>
            </a:br>
            <a:endParaRPr/>
          </a:p>
        </p:txBody>
      </p:sp>
      <p:sp>
        <p:nvSpPr>
          <p:cNvPr id="607" name="Google Shape;607;p45"/>
          <p:cNvSpPr txBox="1"/>
          <p:nvPr>
            <p:ph idx="2" type="title"/>
          </p:nvPr>
        </p:nvSpPr>
        <p:spPr>
          <a:xfrm flipH="1">
            <a:off x="7275125" y="704000"/>
            <a:ext cx="1138200" cy="11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fr-FR"/>
              <a:t>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grpSp>
        <p:nvGrpSpPr>
          <p:cNvPr id="612" name="Google Shape;612;p46"/>
          <p:cNvGrpSpPr/>
          <p:nvPr/>
        </p:nvGrpSpPr>
        <p:grpSpPr>
          <a:xfrm>
            <a:off x="1890349" y="3695867"/>
            <a:ext cx="5325749" cy="912851"/>
            <a:chOff x="1660800" y="2723938"/>
            <a:chExt cx="5822400" cy="1248600"/>
          </a:xfrm>
        </p:grpSpPr>
        <p:sp>
          <p:nvSpPr>
            <p:cNvPr id="613" name="Google Shape;613;p46"/>
            <p:cNvSpPr/>
            <p:nvPr/>
          </p:nvSpPr>
          <p:spPr>
            <a:xfrm rot="10800000">
              <a:off x="1660800" y="2723938"/>
              <a:ext cx="5822400" cy="1248600"/>
            </a:xfrm>
            <a:prstGeom prst="round2SameRect">
              <a:avLst>
                <a:gd fmla="val 18098" name="adj1"/>
                <a:gd fmla="val 0" name="adj2"/>
              </a:avLst>
            </a:prstGeom>
            <a:solidFill>
              <a:srgbClr val="7D9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txBox="1"/>
            <p:nvPr/>
          </p:nvSpPr>
          <p:spPr>
            <a:xfrm>
              <a:off x="2583300" y="2978750"/>
              <a:ext cx="3977400" cy="349500"/>
            </a:xfrm>
            <a:prstGeom prst="rect">
              <a:avLst/>
            </a:prstGeom>
            <a:solidFill>
              <a:srgbClr val="7D9A7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Roboto"/>
                <a:ea typeface="Roboto"/>
                <a:cs typeface="Roboto"/>
                <a:sym typeface="Roboto"/>
              </a:endParaRPr>
            </a:p>
          </p:txBody>
        </p:sp>
        <p:sp>
          <p:nvSpPr>
            <p:cNvPr id="615" name="Google Shape;615;p46"/>
            <p:cNvSpPr txBox="1"/>
            <p:nvPr/>
          </p:nvSpPr>
          <p:spPr>
            <a:xfrm>
              <a:off x="2583300" y="3328325"/>
              <a:ext cx="3977400" cy="389400"/>
            </a:xfrm>
            <a:prstGeom prst="rect">
              <a:avLst/>
            </a:prstGeom>
            <a:solidFill>
              <a:srgbClr val="7D9A79"/>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sp>
        <p:nvSpPr>
          <p:cNvPr id="616" name="Google Shape;616;p46"/>
          <p:cNvSpPr txBox="1"/>
          <p:nvPr>
            <p:ph type="title"/>
          </p:nvPr>
        </p:nvSpPr>
        <p:spPr>
          <a:xfrm>
            <a:off x="716400" y="423688"/>
            <a:ext cx="7711200" cy="48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FR"/>
              <a:t>défaillance technologique</a:t>
            </a:r>
            <a:endParaRPr/>
          </a:p>
        </p:txBody>
      </p:sp>
      <p:grpSp>
        <p:nvGrpSpPr>
          <p:cNvPr id="617" name="Google Shape;617;p46"/>
          <p:cNvGrpSpPr/>
          <p:nvPr/>
        </p:nvGrpSpPr>
        <p:grpSpPr>
          <a:xfrm>
            <a:off x="1890866" y="2560670"/>
            <a:ext cx="1777079" cy="1147535"/>
            <a:chOff x="1660800" y="1171213"/>
            <a:chExt cx="1942800" cy="1569600"/>
          </a:xfrm>
        </p:grpSpPr>
        <p:sp>
          <p:nvSpPr>
            <p:cNvPr id="618" name="Google Shape;618;p46"/>
            <p:cNvSpPr/>
            <p:nvPr/>
          </p:nvSpPr>
          <p:spPr>
            <a:xfrm>
              <a:off x="1660800" y="1171213"/>
              <a:ext cx="1942800" cy="1569600"/>
            </a:xfrm>
            <a:prstGeom prst="round1Rect">
              <a:avLst>
                <a:gd fmla="val 174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
            <p:cNvSpPr txBox="1"/>
            <p:nvPr/>
          </p:nvSpPr>
          <p:spPr>
            <a:xfrm>
              <a:off x="1879865" y="1413573"/>
              <a:ext cx="1451700" cy="4599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Roboto"/>
                <a:ea typeface="Roboto"/>
                <a:cs typeface="Roboto"/>
                <a:sym typeface="Roboto"/>
              </a:endParaRPr>
            </a:p>
          </p:txBody>
        </p:sp>
        <p:sp>
          <p:nvSpPr>
            <p:cNvPr id="620" name="Google Shape;620;p46"/>
            <p:cNvSpPr txBox="1"/>
            <p:nvPr/>
          </p:nvSpPr>
          <p:spPr>
            <a:xfrm>
              <a:off x="1879863" y="1873539"/>
              <a:ext cx="1451700" cy="5124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grpSp>
        <p:nvGrpSpPr>
          <p:cNvPr id="621" name="Google Shape;621;p46"/>
          <p:cNvGrpSpPr/>
          <p:nvPr/>
        </p:nvGrpSpPr>
        <p:grpSpPr>
          <a:xfrm>
            <a:off x="3665201" y="2560670"/>
            <a:ext cx="1777079" cy="1147535"/>
            <a:chOff x="3600600" y="1170963"/>
            <a:chExt cx="1942800" cy="1569600"/>
          </a:xfrm>
        </p:grpSpPr>
        <p:sp>
          <p:nvSpPr>
            <p:cNvPr id="622" name="Google Shape;622;p46"/>
            <p:cNvSpPr/>
            <p:nvPr/>
          </p:nvSpPr>
          <p:spPr>
            <a:xfrm>
              <a:off x="3600600" y="1170963"/>
              <a:ext cx="1942800" cy="1569600"/>
            </a:xfrm>
            <a:prstGeom prst="round2SameRect">
              <a:avLst>
                <a:gd fmla="val 18098"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txBox="1"/>
            <p:nvPr/>
          </p:nvSpPr>
          <p:spPr>
            <a:xfrm>
              <a:off x="3819008" y="1413573"/>
              <a:ext cx="1451700" cy="459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Roboto"/>
                <a:ea typeface="Roboto"/>
                <a:cs typeface="Roboto"/>
                <a:sym typeface="Roboto"/>
              </a:endParaRPr>
            </a:p>
          </p:txBody>
        </p:sp>
        <p:sp>
          <p:nvSpPr>
            <p:cNvPr id="624" name="Google Shape;624;p46"/>
            <p:cNvSpPr txBox="1"/>
            <p:nvPr/>
          </p:nvSpPr>
          <p:spPr>
            <a:xfrm>
              <a:off x="3819008" y="1873539"/>
              <a:ext cx="1451700" cy="5124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grpSp>
        <p:nvGrpSpPr>
          <p:cNvPr id="625" name="Google Shape;625;p46"/>
          <p:cNvGrpSpPr/>
          <p:nvPr/>
        </p:nvGrpSpPr>
        <p:grpSpPr>
          <a:xfrm>
            <a:off x="5439019" y="2572942"/>
            <a:ext cx="1777079" cy="1134978"/>
            <a:chOff x="5539816" y="1171213"/>
            <a:chExt cx="1942800" cy="1569600"/>
          </a:xfrm>
        </p:grpSpPr>
        <p:sp>
          <p:nvSpPr>
            <p:cNvPr id="626" name="Google Shape;626;p46"/>
            <p:cNvSpPr/>
            <p:nvPr/>
          </p:nvSpPr>
          <p:spPr>
            <a:xfrm flipH="1">
              <a:off x="5539816" y="1171213"/>
              <a:ext cx="1942800" cy="1569600"/>
            </a:xfrm>
            <a:prstGeom prst="round1Rect">
              <a:avLst>
                <a:gd fmla="val 174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txBox="1"/>
            <p:nvPr/>
          </p:nvSpPr>
          <p:spPr>
            <a:xfrm>
              <a:off x="5762399" y="1413573"/>
              <a:ext cx="1451700" cy="4599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Roboto"/>
                <a:ea typeface="Roboto"/>
                <a:cs typeface="Roboto"/>
                <a:sym typeface="Roboto"/>
              </a:endParaRPr>
            </a:p>
          </p:txBody>
        </p:sp>
        <p:sp>
          <p:nvSpPr>
            <p:cNvPr id="628" name="Google Shape;628;p46"/>
            <p:cNvSpPr txBox="1"/>
            <p:nvPr/>
          </p:nvSpPr>
          <p:spPr>
            <a:xfrm>
              <a:off x="5762397" y="1873539"/>
              <a:ext cx="1451700" cy="5124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800">
                <a:solidFill>
                  <a:srgbClr val="FFFFFF"/>
                </a:solidFill>
                <a:latin typeface="Roboto"/>
                <a:ea typeface="Roboto"/>
                <a:cs typeface="Roboto"/>
                <a:sym typeface="Roboto"/>
              </a:endParaRPr>
            </a:p>
          </p:txBody>
        </p:sp>
      </p:grpSp>
      <p:sp>
        <p:nvSpPr>
          <p:cNvPr id="629" name="Google Shape;629;p46"/>
          <p:cNvSpPr txBox="1"/>
          <p:nvPr/>
        </p:nvSpPr>
        <p:spPr>
          <a:xfrm>
            <a:off x="1890900" y="2830900"/>
            <a:ext cx="1776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FR" sz="1800">
                <a:solidFill>
                  <a:schemeClr val="lt1"/>
                </a:solidFill>
                <a:latin typeface="Times New Roman"/>
                <a:ea typeface="Times New Roman"/>
                <a:cs typeface="Times New Roman"/>
                <a:sym typeface="Times New Roman"/>
              </a:rPr>
              <a:t>δ</a:t>
            </a:r>
            <a:r>
              <a:rPr lang="fr-FR" sz="1800">
                <a:solidFill>
                  <a:schemeClr val="lt1"/>
                </a:solidFill>
                <a:latin typeface="Roboto"/>
                <a:ea typeface="Roboto"/>
                <a:cs typeface="Roboto"/>
                <a:sym typeface="Roboto"/>
              </a:rPr>
              <a:t>= pourcentage d'erreur</a:t>
            </a:r>
            <a:r>
              <a:rPr i="1" lang="fr-FR" sz="1800">
                <a:solidFill>
                  <a:schemeClr val="lt1"/>
                </a:solidFill>
                <a:latin typeface="Roboto"/>
                <a:ea typeface="Roboto"/>
                <a:cs typeface="Roboto"/>
                <a:sym typeface="Roboto"/>
              </a:rPr>
              <a:t> </a:t>
            </a:r>
            <a:endParaRPr>
              <a:solidFill>
                <a:schemeClr val="lt1"/>
              </a:solidFill>
              <a:latin typeface="Roboto"/>
              <a:ea typeface="Roboto"/>
              <a:cs typeface="Roboto"/>
              <a:sym typeface="Roboto"/>
            </a:endParaRPr>
          </a:p>
        </p:txBody>
      </p:sp>
      <p:sp>
        <p:nvSpPr>
          <p:cNvPr id="630" name="Google Shape;630;p46"/>
          <p:cNvSpPr txBox="1"/>
          <p:nvPr/>
        </p:nvSpPr>
        <p:spPr>
          <a:xfrm>
            <a:off x="3725125" y="2547800"/>
            <a:ext cx="15822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FR" sz="2900">
                <a:solidFill>
                  <a:schemeClr val="lt1"/>
                </a:solidFill>
                <a:latin typeface="Times New Roman"/>
                <a:ea typeface="Times New Roman"/>
                <a:cs typeface="Times New Roman"/>
                <a:sym typeface="Times New Roman"/>
              </a:rPr>
              <a:t>v</a:t>
            </a:r>
            <a:r>
              <a:rPr i="1" lang="fr-FR" sz="1700">
                <a:solidFill>
                  <a:schemeClr val="lt1"/>
                </a:solidFill>
                <a:latin typeface="Times New Roman"/>
                <a:ea typeface="Times New Roman"/>
                <a:cs typeface="Times New Roman"/>
                <a:sym typeface="Times New Roman"/>
              </a:rPr>
              <a:t>A</a:t>
            </a:r>
            <a:r>
              <a:rPr i="1" lang="fr-FR" sz="1800">
                <a:solidFill>
                  <a:schemeClr val="lt1"/>
                </a:solidFill>
                <a:latin typeface="Roboto"/>
                <a:ea typeface="Roboto"/>
                <a:cs typeface="Roboto"/>
                <a:sym typeface="Roboto"/>
              </a:rPr>
              <a:t>= valeur réelle observée</a:t>
            </a:r>
            <a:r>
              <a:rPr i="1" lang="fr-FR" sz="1800">
                <a:solidFill>
                  <a:schemeClr val="lt1"/>
                </a:solidFill>
                <a:latin typeface="Times New Roman"/>
                <a:ea typeface="Times New Roman"/>
                <a:cs typeface="Times New Roman"/>
                <a:sym typeface="Times New Roman"/>
              </a:rPr>
              <a:t>                    </a:t>
            </a:r>
            <a:endParaRPr>
              <a:solidFill>
                <a:schemeClr val="lt1"/>
              </a:solidFill>
              <a:latin typeface="Lato"/>
              <a:ea typeface="Lato"/>
              <a:cs typeface="Lato"/>
              <a:sym typeface="Lato"/>
            </a:endParaRPr>
          </a:p>
        </p:txBody>
      </p:sp>
      <p:sp>
        <p:nvSpPr>
          <p:cNvPr id="631" name="Google Shape;631;p46"/>
          <p:cNvSpPr txBox="1"/>
          <p:nvPr/>
        </p:nvSpPr>
        <p:spPr>
          <a:xfrm>
            <a:off x="5561300" y="2653700"/>
            <a:ext cx="15324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FR" sz="2900">
                <a:solidFill>
                  <a:schemeClr val="lt1"/>
                </a:solidFill>
                <a:latin typeface="Times New Roman"/>
                <a:ea typeface="Times New Roman"/>
                <a:cs typeface="Times New Roman"/>
                <a:sym typeface="Times New Roman"/>
              </a:rPr>
              <a:t>v</a:t>
            </a:r>
            <a:r>
              <a:rPr i="1" lang="fr-FR" sz="1700">
                <a:solidFill>
                  <a:schemeClr val="lt1"/>
                </a:solidFill>
                <a:latin typeface="Times New Roman"/>
                <a:ea typeface="Times New Roman"/>
                <a:cs typeface="Times New Roman"/>
                <a:sym typeface="Times New Roman"/>
              </a:rPr>
              <a:t>E</a:t>
            </a:r>
            <a:r>
              <a:rPr i="1" lang="fr-FR" sz="1800">
                <a:solidFill>
                  <a:schemeClr val="lt1"/>
                </a:solidFill>
                <a:latin typeface="Roboto"/>
                <a:ea typeface="Roboto"/>
                <a:cs typeface="Roboto"/>
                <a:sym typeface="Roboto"/>
              </a:rPr>
              <a:t>= </a:t>
            </a:r>
            <a:r>
              <a:rPr lang="fr-FR" sz="1800">
                <a:solidFill>
                  <a:schemeClr val="lt1"/>
                </a:solidFill>
                <a:latin typeface="Roboto"/>
                <a:ea typeface="Roboto"/>
                <a:cs typeface="Roboto"/>
                <a:sym typeface="Roboto"/>
              </a:rPr>
              <a:t>valeur attendue</a:t>
            </a:r>
            <a:endParaRPr sz="18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800">
              <a:solidFill>
                <a:schemeClr val="lt1"/>
              </a:solidFill>
              <a:latin typeface="Roboto"/>
              <a:ea typeface="Roboto"/>
              <a:cs typeface="Roboto"/>
              <a:sym typeface="Roboto"/>
            </a:endParaRPr>
          </a:p>
        </p:txBody>
      </p:sp>
      <p:sp>
        <p:nvSpPr>
          <p:cNvPr id="632" name="Google Shape;632;p46"/>
          <p:cNvSpPr txBox="1"/>
          <p:nvPr/>
        </p:nvSpPr>
        <p:spPr>
          <a:xfrm>
            <a:off x="191425" y="2013675"/>
            <a:ext cx="2952600" cy="4002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fr-FR">
                <a:solidFill>
                  <a:schemeClr val="dk2"/>
                </a:solidFill>
                <a:latin typeface="Lato"/>
                <a:ea typeface="Lato"/>
                <a:cs typeface="Lato"/>
                <a:sym typeface="Lato"/>
              </a:rPr>
              <a:t>1.Les sources d'é</a:t>
            </a:r>
            <a:r>
              <a:rPr lang="fr-FR">
                <a:solidFill>
                  <a:schemeClr val="dk2"/>
                </a:solidFill>
                <a:latin typeface="Lato"/>
                <a:ea typeface="Lato"/>
                <a:cs typeface="Lato"/>
                <a:sym typeface="Lato"/>
              </a:rPr>
              <a:t>nergie</a:t>
            </a:r>
            <a:r>
              <a:rPr lang="fr-FR">
                <a:solidFill>
                  <a:schemeClr val="dk1"/>
                </a:solidFill>
                <a:latin typeface="Roboto"/>
                <a:ea typeface="Roboto"/>
                <a:cs typeface="Roboto"/>
                <a:sym typeface="Roboto"/>
              </a:rPr>
              <a:t>  </a:t>
            </a:r>
            <a:endParaRPr>
              <a:solidFill>
                <a:srgbClr val="3D3D3D"/>
              </a:solidFill>
              <a:latin typeface="Roboto"/>
              <a:ea typeface="Roboto"/>
              <a:cs typeface="Roboto"/>
              <a:sym typeface="Roboto"/>
            </a:endParaRPr>
          </a:p>
        </p:txBody>
      </p:sp>
      <p:pic>
        <p:nvPicPr>
          <p:cNvPr id="633" name="Google Shape;633;p46"/>
          <p:cNvPicPr preferRelativeResize="0"/>
          <p:nvPr/>
        </p:nvPicPr>
        <p:blipFill>
          <a:blip r:embed="rId3">
            <a:alphaModFix/>
          </a:blip>
          <a:stretch>
            <a:fillRect/>
          </a:stretch>
        </p:blipFill>
        <p:spPr>
          <a:xfrm>
            <a:off x="841975" y="1138334"/>
            <a:ext cx="1651500" cy="875342"/>
          </a:xfrm>
          <a:prstGeom prst="rect">
            <a:avLst/>
          </a:prstGeom>
          <a:noFill/>
          <a:ln>
            <a:noFill/>
          </a:ln>
        </p:spPr>
      </p:pic>
      <p:pic>
        <p:nvPicPr>
          <p:cNvPr id="634" name="Google Shape;634;p46"/>
          <p:cNvPicPr preferRelativeResize="0"/>
          <p:nvPr/>
        </p:nvPicPr>
        <p:blipFill>
          <a:blip r:embed="rId4">
            <a:alphaModFix/>
          </a:blip>
          <a:stretch>
            <a:fillRect/>
          </a:stretch>
        </p:blipFill>
        <p:spPr>
          <a:xfrm>
            <a:off x="3727438" y="1120513"/>
            <a:ext cx="1651500" cy="910975"/>
          </a:xfrm>
          <a:prstGeom prst="rect">
            <a:avLst/>
          </a:prstGeom>
          <a:noFill/>
          <a:ln>
            <a:noFill/>
          </a:ln>
        </p:spPr>
      </p:pic>
      <p:pic>
        <p:nvPicPr>
          <p:cNvPr id="635" name="Google Shape;635;p46"/>
          <p:cNvPicPr preferRelativeResize="0"/>
          <p:nvPr/>
        </p:nvPicPr>
        <p:blipFill>
          <a:blip r:embed="rId5">
            <a:alphaModFix/>
          </a:blip>
          <a:stretch>
            <a:fillRect/>
          </a:stretch>
        </p:blipFill>
        <p:spPr>
          <a:xfrm>
            <a:off x="6612925" y="1043500"/>
            <a:ext cx="1651500" cy="970175"/>
          </a:xfrm>
          <a:prstGeom prst="rect">
            <a:avLst/>
          </a:prstGeom>
          <a:noFill/>
          <a:ln>
            <a:noFill/>
          </a:ln>
        </p:spPr>
      </p:pic>
      <p:sp>
        <p:nvSpPr>
          <p:cNvPr id="636" name="Google Shape;636;p46"/>
          <p:cNvSpPr txBox="1"/>
          <p:nvPr/>
        </p:nvSpPr>
        <p:spPr>
          <a:xfrm>
            <a:off x="2384850" y="2013675"/>
            <a:ext cx="42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a:solidFill>
                  <a:schemeClr val="dk2"/>
                </a:solidFill>
                <a:latin typeface="Lato"/>
                <a:ea typeface="Lato"/>
                <a:cs typeface="Lato"/>
                <a:sym typeface="Lato"/>
              </a:rPr>
              <a:t>2.</a:t>
            </a:r>
            <a:r>
              <a:rPr lang="fr-FR">
                <a:solidFill>
                  <a:schemeClr val="dk2"/>
                </a:solidFill>
                <a:latin typeface="Lato"/>
                <a:ea typeface="Lato"/>
                <a:cs typeface="Lato"/>
                <a:sym typeface="Lato"/>
              </a:rPr>
              <a:t>L’Internet et les signaux téléphoniques</a:t>
            </a:r>
            <a:endParaRPr>
              <a:solidFill>
                <a:schemeClr val="dk2"/>
              </a:solidFill>
              <a:latin typeface="Lato"/>
              <a:ea typeface="Lato"/>
              <a:cs typeface="Lato"/>
              <a:sym typeface="Lato"/>
            </a:endParaRPr>
          </a:p>
        </p:txBody>
      </p:sp>
      <p:sp>
        <p:nvSpPr>
          <p:cNvPr id="637" name="Google Shape;637;p46"/>
          <p:cNvSpPr txBox="1"/>
          <p:nvPr/>
        </p:nvSpPr>
        <p:spPr>
          <a:xfrm>
            <a:off x="5307325" y="2013675"/>
            <a:ext cx="42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a:solidFill>
                  <a:schemeClr val="dk2"/>
                </a:solidFill>
                <a:latin typeface="Lato"/>
                <a:ea typeface="Lato"/>
                <a:cs typeface="Lato"/>
                <a:sym typeface="Lato"/>
              </a:rPr>
              <a:t>3.Appareils défectueux</a:t>
            </a:r>
            <a:endParaRPr>
              <a:solidFill>
                <a:schemeClr val="dk2"/>
              </a:solidFill>
              <a:latin typeface="Lato"/>
              <a:ea typeface="Lato"/>
              <a:cs typeface="Lato"/>
              <a:sym typeface="Lato"/>
            </a:endParaRPr>
          </a:p>
        </p:txBody>
      </p:sp>
      <p:cxnSp>
        <p:nvCxnSpPr>
          <p:cNvPr id="638" name="Google Shape;638;p46"/>
          <p:cNvCxnSpPr/>
          <p:nvPr/>
        </p:nvCxnSpPr>
        <p:spPr>
          <a:xfrm>
            <a:off x="3668175" y="2561700"/>
            <a:ext cx="17400" cy="1124100"/>
          </a:xfrm>
          <a:prstGeom prst="straightConnector1">
            <a:avLst/>
          </a:prstGeom>
          <a:noFill/>
          <a:ln cap="flat" cmpd="sng" w="9525">
            <a:solidFill>
              <a:schemeClr val="accent3"/>
            </a:solidFill>
            <a:prstDash val="solid"/>
            <a:round/>
            <a:headEnd len="med" w="med" type="none"/>
            <a:tailEnd len="med" w="med" type="none"/>
          </a:ln>
        </p:spPr>
      </p:cxnSp>
      <p:cxnSp>
        <p:nvCxnSpPr>
          <p:cNvPr id="639" name="Google Shape;639;p46"/>
          <p:cNvCxnSpPr/>
          <p:nvPr/>
        </p:nvCxnSpPr>
        <p:spPr>
          <a:xfrm>
            <a:off x="5438575" y="2534875"/>
            <a:ext cx="8400" cy="1143300"/>
          </a:xfrm>
          <a:prstGeom prst="straightConnector1">
            <a:avLst/>
          </a:prstGeom>
          <a:noFill/>
          <a:ln cap="flat" cmpd="sng" w="9525">
            <a:solidFill>
              <a:schemeClr val="accent3"/>
            </a:solidFill>
            <a:prstDash val="solid"/>
            <a:round/>
            <a:headEnd len="med" w="med" type="none"/>
            <a:tailEnd len="med" w="med" type="none"/>
          </a:ln>
        </p:spPr>
      </p:cxnSp>
      <p:pic>
        <p:nvPicPr>
          <p:cNvPr id="640" name="Google Shape;640;p46"/>
          <p:cNvPicPr preferRelativeResize="0"/>
          <p:nvPr/>
        </p:nvPicPr>
        <p:blipFill rotWithShape="1">
          <a:blip r:embed="rId6">
            <a:alphaModFix/>
          </a:blip>
          <a:srcRect b="0" l="0" r="1970" t="0"/>
          <a:stretch/>
        </p:blipFill>
        <p:spPr>
          <a:xfrm>
            <a:off x="2928050" y="3695875"/>
            <a:ext cx="3287900" cy="814975"/>
          </a:xfrm>
          <a:prstGeom prst="rect">
            <a:avLst/>
          </a:prstGeom>
          <a:noFill/>
          <a:ln>
            <a:noFill/>
          </a:ln>
        </p:spPr>
      </p:pic>
      <p:cxnSp>
        <p:nvCxnSpPr>
          <p:cNvPr id="641" name="Google Shape;641;p46"/>
          <p:cNvCxnSpPr/>
          <p:nvPr/>
        </p:nvCxnSpPr>
        <p:spPr>
          <a:xfrm>
            <a:off x="3761000" y="3867025"/>
            <a:ext cx="0" cy="438000"/>
          </a:xfrm>
          <a:prstGeom prst="straightConnector1">
            <a:avLst/>
          </a:prstGeom>
          <a:noFill/>
          <a:ln cap="flat" cmpd="sng" w="28575">
            <a:solidFill>
              <a:schemeClr val="lt1"/>
            </a:solidFill>
            <a:prstDash val="solid"/>
            <a:round/>
            <a:headEnd len="med" w="med" type="none"/>
            <a:tailEnd len="med" w="med" type="none"/>
          </a:ln>
        </p:spPr>
      </p:cxnSp>
      <p:cxnSp>
        <p:nvCxnSpPr>
          <p:cNvPr id="642" name="Google Shape;642;p46"/>
          <p:cNvCxnSpPr/>
          <p:nvPr/>
        </p:nvCxnSpPr>
        <p:spPr>
          <a:xfrm>
            <a:off x="4960600" y="3855000"/>
            <a:ext cx="0" cy="438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grpSp>
        <p:nvGrpSpPr>
          <p:cNvPr id="647" name="Google Shape;647;p47"/>
          <p:cNvGrpSpPr/>
          <p:nvPr/>
        </p:nvGrpSpPr>
        <p:grpSpPr>
          <a:xfrm>
            <a:off x="1478559" y="979235"/>
            <a:ext cx="1492049" cy="3261528"/>
            <a:chOff x="1178650" y="283725"/>
            <a:chExt cx="2030552" cy="4076400"/>
          </a:xfrm>
        </p:grpSpPr>
        <p:sp>
          <p:nvSpPr>
            <p:cNvPr id="648" name="Google Shape;648;p47"/>
            <p:cNvSpPr/>
            <p:nvPr/>
          </p:nvSpPr>
          <p:spPr>
            <a:xfrm>
              <a:off x="1178650" y="283725"/>
              <a:ext cx="2030400" cy="4076400"/>
            </a:xfrm>
            <a:prstGeom prst="rect">
              <a:avLst/>
            </a:prstGeom>
            <a:solidFill>
              <a:schemeClr val="lt2"/>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a:solidFill>
                  <a:schemeClr val="lt1"/>
                </a:solidFill>
              </a:endParaRPr>
            </a:p>
          </p:txBody>
        </p:sp>
        <p:sp>
          <p:nvSpPr>
            <p:cNvPr id="649" name="Google Shape;649;p47"/>
            <p:cNvSpPr/>
            <p:nvPr/>
          </p:nvSpPr>
          <p:spPr>
            <a:xfrm rot="5400000">
              <a:off x="1969112" y="2785391"/>
              <a:ext cx="389100" cy="278100"/>
            </a:xfrm>
            <a:prstGeom prst="rightArrow">
              <a:avLst>
                <a:gd fmla="val 34239" name="adj1"/>
                <a:gd fmla="val 57035" name="adj2"/>
              </a:avLst>
            </a:prstGeom>
            <a:solidFill>
              <a:schemeClr val="lt2"/>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a:solidFill>
                  <a:schemeClr val="lt1"/>
                </a:solidFill>
              </a:endParaRPr>
            </a:p>
          </p:txBody>
        </p:sp>
        <p:sp>
          <p:nvSpPr>
            <p:cNvPr id="650" name="Google Shape;650;p47"/>
            <p:cNvSpPr/>
            <p:nvPr/>
          </p:nvSpPr>
          <p:spPr>
            <a:xfrm>
              <a:off x="1188402" y="3118984"/>
              <a:ext cx="2020800" cy="10854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fr-FR" sz="3000">
                  <a:solidFill>
                    <a:schemeClr val="lt1"/>
                  </a:solidFill>
                  <a:latin typeface="Roboto"/>
                  <a:ea typeface="Roboto"/>
                  <a:cs typeface="Roboto"/>
                  <a:sym typeface="Roboto"/>
                </a:rPr>
                <a:t>35M</a:t>
              </a:r>
              <a:r>
                <a:rPr i="1" lang="fr-FR" sz="3000">
                  <a:solidFill>
                    <a:schemeClr val="lt1"/>
                  </a:solidFill>
                  <a:latin typeface="Roboto"/>
                  <a:ea typeface="Roboto"/>
                  <a:cs typeface="Roboto"/>
                  <a:sym typeface="Roboto"/>
                </a:rPr>
                <a:t>€</a:t>
              </a:r>
              <a:endParaRPr i="1" sz="30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i="1" lang="fr-FR" sz="1000">
                  <a:solidFill>
                    <a:schemeClr val="lt1"/>
                  </a:solidFill>
                  <a:latin typeface="Roboto"/>
                  <a:ea typeface="Roboto"/>
                  <a:cs typeface="Roboto"/>
                  <a:sym typeface="Roboto"/>
                </a:rPr>
                <a:t> par ville moyenne</a:t>
              </a:r>
              <a:endParaRPr i="1" sz="1000">
                <a:solidFill>
                  <a:schemeClr val="lt1"/>
                </a:solidFill>
                <a:latin typeface="Roboto"/>
                <a:ea typeface="Roboto"/>
                <a:cs typeface="Roboto"/>
                <a:sym typeface="Roboto"/>
              </a:endParaRPr>
            </a:p>
          </p:txBody>
        </p:sp>
      </p:grpSp>
      <p:grpSp>
        <p:nvGrpSpPr>
          <p:cNvPr id="651" name="Google Shape;651;p47"/>
          <p:cNvGrpSpPr/>
          <p:nvPr/>
        </p:nvGrpSpPr>
        <p:grpSpPr>
          <a:xfrm>
            <a:off x="3043530" y="979072"/>
            <a:ext cx="1491938" cy="3261528"/>
            <a:chOff x="1178650" y="283725"/>
            <a:chExt cx="2030400" cy="4076400"/>
          </a:xfrm>
        </p:grpSpPr>
        <p:sp>
          <p:nvSpPr>
            <p:cNvPr id="652" name="Google Shape;652;p47"/>
            <p:cNvSpPr/>
            <p:nvPr/>
          </p:nvSpPr>
          <p:spPr>
            <a:xfrm>
              <a:off x="1178650" y="283725"/>
              <a:ext cx="2030400" cy="4076400"/>
            </a:xfrm>
            <a:prstGeom prst="rect">
              <a:avLst/>
            </a:prstGeom>
            <a:solidFill>
              <a:schemeClr val="accent2"/>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a:solidFill>
                  <a:schemeClr val="lt1"/>
                </a:solidFill>
              </a:endParaRPr>
            </a:p>
          </p:txBody>
        </p:sp>
        <p:sp>
          <p:nvSpPr>
            <p:cNvPr id="653" name="Google Shape;653;p47"/>
            <p:cNvSpPr/>
            <p:nvPr/>
          </p:nvSpPr>
          <p:spPr>
            <a:xfrm rot="5400000">
              <a:off x="1999296" y="2785391"/>
              <a:ext cx="389100" cy="278100"/>
            </a:xfrm>
            <a:prstGeom prst="rightArrow">
              <a:avLst>
                <a:gd fmla="val 34239" name="adj1"/>
                <a:gd fmla="val 57035" name="adj2"/>
              </a:avLst>
            </a:prstGeom>
            <a:solidFill>
              <a:schemeClr val="accent2"/>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a:solidFill>
                  <a:schemeClr val="lt1"/>
                </a:solidFill>
              </a:endParaRPr>
            </a:p>
          </p:txBody>
        </p:sp>
        <p:sp>
          <p:nvSpPr>
            <p:cNvPr id="654" name="Google Shape;654;p47"/>
            <p:cNvSpPr/>
            <p:nvPr/>
          </p:nvSpPr>
          <p:spPr>
            <a:xfrm>
              <a:off x="1260503" y="3119000"/>
              <a:ext cx="1851300" cy="9363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fr-FR" sz="3000">
                  <a:solidFill>
                    <a:schemeClr val="lt1"/>
                  </a:solidFill>
                  <a:latin typeface="Roboto"/>
                  <a:ea typeface="Roboto"/>
                  <a:cs typeface="Roboto"/>
                  <a:sym typeface="Roboto"/>
                </a:rPr>
                <a:t>23%</a:t>
              </a:r>
              <a:endParaRPr b="1" i="1" sz="30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i="1" lang="fr-FR" sz="900">
                  <a:solidFill>
                    <a:schemeClr val="lt1"/>
                  </a:solidFill>
                  <a:latin typeface="Roboto"/>
                  <a:ea typeface="Roboto"/>
                  <a:cs typeface="Roboto"/>
                  <a:sym typeface="Roboto"/>
                </a:rPr>
                <a:t>émissions totales de carbone par les usines</a:t>
              </a:r>
              <a:endParaRPr i="1" sz="900">
                <a:solidFill>
                  <a:schemeClr val="lt1"/>
                </a:solidFill>
                <a:latin typeface="Roboto"/>
                <a:ea typeface="Roboto"/>
                <a:cs typeface="Roboto"/>
                <a:sym typeface="Roboto"/>
              </a:endParaRPr>
            </a:p>
          </p:txBody>
        </p:sp>
      </p:grpSp>
      <p:grpSp>
        <p:nvGrpSpPr>
          <p:cNvPr id="655" name="Google Shape;655;p47"/>
          <p:cNvGrpSpPr/>
          <p:nvPr/>
        </p:nvGrpSpPr>
        <p:grpSpPr>
          <a:xfrm>
            <a:off x="4608521" y="979072"/>
            <a:ext cx="1491938" cy="3261528"/>
            <a:chOff x="1178650" y="283725"/>
            <a:chExt cx="2030400" cy="4076400"/>
          </a:xfrm>
        </p:grpSpPr>
        <p:sp>
          <p:nvSpPr>
            <p:cNvPr id="656" name="Google Shape;656;p47"/>
            <p:cNvSpPr/>
            <p:nvPr/>
          </p:nvSpPr>
          <p:spPr>
            <a:xfrm>
              <a:off x="1178650" y="283725"/>
              <a:ext cx="2030400" cy="4076400"/>
            </a:xfrm>
            <a:prstGeom prst="rect">
              <a:avLst/>
            </a:prstGeom>
            <a:solidFill>
              <a:schemeClr val="lt2"/>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a:solidFill>
                  <a:schemeClr val="lt1"/>
                </a:solidFill>
              </a:endParaRPr>
            </a:p>
          </p:txBody>
        </p:sp>
        <p:sp>
          <p:nvSpPr>
            <p:cNvPr id="657" name="Google Shape;657;p47"/>
            <p:cNvSpPr/>
            <p:nvPr/>
          </p:nvSpPr>
          <p:spPr>
            <a:xfrm rot="5400000">
              <a:off x="1999296" y="2785391"/>
              <a:ext cx="389100" cy="278100"/>
            </a:xfrm>
            <a:prstGeom prst="rightArrow">
              <a:avLst>
                <a:gd fmla="val 34239" name="adj1"/>
                <a:gd fmla="val 57035" name="adj2"/>
              </a:avLst>
            </a:prstGeom>
            <a:solidFill>
              <a:schemeClr val="lt2"/>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a:solidFill>
                  <a:schemeClr val="lt1"/>
                </a:solidFill>
              </a:endParaRPr>
            </a:p>
          </p:txBody>
        </p:sp>
        <p:sp>
          <p:nvSpPr>
            <p:cNvPr id="658" name="Google Shape;658;p47"/>
            <p:cNvSpPr/>
            <p:nvPr/>
          </p:nvSpPr>
          <p:spPr>
            <a:xfrm>
              <a:off x="1224858" y="2965269"/>
              <a:ext cx="1953900" cy="1085400"/>
            </a:xfrm>
            <a:prstGeom prst="rect">
              <a:avLst/>
            </a:prstGeom>
            <a:solidFill>
              <a:schemeClr val="lt2"/>
            </a:solid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t/>
              </a:r>
              <a:endParaRPr sz="8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i="1" lang="fr-FR" sz="3000">
                  <a:solidFill>
                    <a:schemeClr val="lt1"/>
                  </a:solidFill>
                  <a:latin typeface="Roboto"/>
                  <a:ea typeface="Roboto"/>
                  <a:cs typeface="Roboto"/>
                  <a:sym typeface="Roboto"/>
                </a:rPr>
                <a:t>270 kg</a:t>
              </a:r>
              <a:endParaRPr b="1" i="1" sz="30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i="1" lang="fr-FR" sz="900">
                  <a:solidFill>
                    <a:schemeClr val="lt1"/>
                  </a:solidFill>
                  <a:latin typeface="Roboto"/>
                  <a:ea typeface="Roboto"/>
                  <a:cs typeface="Roboto"/>
                  <a:sym typeface="Roboto"/>
                </a:rPr>
                <a:t>déchets produits par une personne chaque année</a:t>
              </a:r>
              <a:endParaRPr i="1" sz="900">
                <a:solidFill>
                  <a:schemeClr val="lt1"/>
                </a:solidFill>
                <a:latin typeface="Roboto"/>
                <a:ea typeface="Roboto"/>
                <a:cs typeface="Roboto"/>
                <a:sym typeface="Roboto"/>
              </a:endParaRPr>
            </a:p>
          </p:txBody>
        </p:sp>
      </p:grpSp>
      <p:grpSp>
        <p:nvGrpSpPr>
          <p:cNvPr id="659" name="Google Shape;659;p47"/>
          <p:cNvGrpSpPr/>
          <p:nvPr/>
        </p:nvGrpSpPr>
        <p:grpSpPr>
          <a:xfrm>
            <a:off x="6173491" y="979072"/>
            <a:ext cx="1491938" cy="3261528"/>
            <a:chOff x="1178650" y="283725"/>
            <a:chExt cx="2030400" cy="4076400"/>
          </a:xfrm>
        </p:grpSpPr>
        <p:sp>
          <p:nvSpPr>
            <p:cNvPr id="660" name="Google Shape;660;p47"/>
            <p:cNvSpPr/>
            <p:nvPr/>
          </p:nvSpPr>
          <p:spPr>
            <a:xfrm>
              <a:off x="1178650" y="283725"/>
              <a:ext cx="2030400" cy="4076400"/>
            </a:xfrm>
            <a:prstGeom prst="rect">
              <a:avLst/>
            </a:prstGeom>
            <a:solidFill>
              <a:schemeClr val="accent2"/>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a:solidFill>
                  <a:schemeClr val="lt1"/>
                </a:solidFill>
              </a:endParaRPr>
            </a:p>
          </p:txBody>
        </p:sp>
        <p:sp>
          <p:nvSpPr>
            <p:cNvPr id="661" name="Google Shape;661;p47"/>
            <p:cNvSpPr/>
            <p:nvPr/>
          </p:nvSpPr>
          <p:spPr>
            <a:xfrm rot="5400000">
              <a:off x="1999296" y="2785391"/>
              <a:ext cx="389100" cy="278100"/>
            </a:xfrm>
            <a:prstGeom prst="rightArrow">
              <a:avLst>
                <a:gd fmla="val 34239" name="adj1"/>
                <a:gd fmla="val 57035" name="adj2"/>
              </a:avLst>
            </a:prstGeom>
            <a:solidFill>
              <a:schemeClr val="accent2"/>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a:solidFill>
                  <a:schemeClr val="lt1"/>
                </a:solidFill>
              </a:endParaRPr>
            </a:p>
          </p:txBody>
        </p:sp>
        <p:sp>
          <p:nvSpPr>
            <p:cNvPr id="662" name="Google Shape;662;p47"/>
            <p:cNvSpPr/>
            <p:nvPr/>
          </p:nvSpPr>
          <p:spPr>
            <a:xfrm>
              <a:off x="1222450" y="3167306"/>
              <a:ext cx="1956300" cy="1085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fr-FR" sz="3000">
                  <a:solidFill>
                    <a:schemeClr val="lt1"/>
                  </a:solidFill>
                  <a:latin typeface="Roboto"/>
                  <a:ea typeface="Roboto"/>
                  <a:cs typeface="Roboto"/>
                  <a:sym typeface="Roboto"/>
                </a:rPr>
                <a:t>16M</a:t>
              </a:r>
              <a:endParaRPr b="1" i="1" sz="30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i="1" lang="fr-FR" sz="1000">
                  <a:solidFill>
                    <a:schemeClr val="lt1"/>
                  </a:solidFill>
                  <a:latin typeface="Roboto"/>
                  <a:ea typeface="Roboto"/>
                  <a:cs typeface="Roboto"/>
                  <a:sym typeface="Roboto"/>
                </a:rPr>
                <a:t>orages chaque année</a:t>
              </a:r>
              <a:endParaRPr i="1" sz="1000">
                <a:solidFill>
                  <a:schemeClr val="lt1"/>
                </a:solidFill>
                <a:latin typeface="Roboto"/>
                <a:ea typeface="Roboto"/>
                <a:cs typeface="Roboto"/>
                <a:sym typeface="Roboto"/>
              </a:endParaRPr>
            </a:p>
          </p:txBody>
        </p:sp>
      </p:grpSp>
      <p:sp>
        <p:nvSpPr>
          <p:cNvPr id="663" name="Google Shape;663;p47"/>
          <p:cNvSpPr txBox="1"/>
          <p:nvPr/>
        </p:nvSpPr>
        <p:spPr>
          <a:xfrm>
            <a:off x="1702498" y="979087"/>
            <a:ext cx="105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fr-FR" sz="1200">
                <a:solidFill>
                  <a:schemeClr val="lt1"/>
                </a:solidFill>
                <a:latin typeface="Roboto"/>
                <a:ea typeface="Roboto"/>
                <a:cs typeface="Roboto"/>
                <a:sym typeface="Roboto"/>
              </a:rPr>
              <a:t>Les dépenses</a:t>
            </a:r>
            <a:endParaRPr b="1" i="1" sz="1200">
              <a:solidFill>
                <a:schemeClr val="lt1"/>
              </a:solidFill>
              <a:latin typeface="Roboto"/>
              <a:ea typeface="Roboto"/>
              <a:cs typeface="Roboto"/>
              <a:sym typeface="Roboto"/>
            </a:endParaRPr>
          </a:p>
        </p:txBody>
      </p:sp>
      <p:sp>
        <p:nvSpPr>
          <p:cNvPr id="664" name="Google Shape;664;p47"/>
          <p:cNvSpPr txBox="1"/>
          <p:nvPr/>
        </p:nvSpPr>
        <p:spPr>
          <a:xfrm>
            <a:off x="3178613" y="1071475"/>
            <a:ext cx="122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fr-FR" sz="1200">
                <a:solidFill>
                  <a:schemeClr val="lt1"/>
                </a:solidFill>
                <a:latin typeface="Roboto"/>
                <a:ea typeface="Roboto"/>
                <a:cs typeface="Roboto"/>
                <a:sym typeface="Roboto"/>
              </a:rPr>
              <a:t>La </a:t>
            </a:r>
            <a:r>
              <a:rPr b="1" i="1" lang="fr-FR" sz="1200">
                <a:solidFill>
                  <a:schemeClr val="lt1"/>
                </a:solidFill>
                <a:latin typeface="Roboto"/>
                <a:ea typeface="Roboto"/>
                <a:cs typeface="Roboto"/>
                <a:sym typeface="Roboto"/>
              </a:rPr>
              <a:t>fabrication</a:t>
            </a:r>
            <a:endParaRPr b="1" sz="1200">
              <a:solidFill>
                <a:schemeClr val="lt1"/>
              </a:solidFill>
              <a:latin typeface="Lato"/>
              <a:ea typeface="Lato"/>
              <a:cs typeface="Lato"/>
              <a:sym typeface="Lato"/>
            </a:endParaRPr>
          </a:p>
        </p:txBody>
      </p:sp>
      <p:sp>
        <p:nvSpPr>
          <p:cNvPr id="665" name="Google Shape;665;p47"/>
          <p:cNvSpPr txBox="1"/>
          <p:nvPr/>
        </p:nvSpPr>
        <p:spPr>
          <a:xfrm>
            <a:off x="4812035" y="979087"/>
            <a:ext cx="105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fr-FR" sz="1200">
                <a:solidFill>
                  <a:schemeClr val="lt1"/>
                </a:solidFill>
                <a:latin typeface="Roboto"/>
                <a:ea typeface="Roboto"/>
                <a:cs typeface="Roboto"/>
                <a:sym typeface="Roboto"/>
              </a:rPr>
              <a:t>La gestion des déchets</a:t>
            </a:r>
            <a:endParaRPr b="1" sz="1200">
              <a:solidFill>
                <a:schemeClr val="lt1"/>
              </a:solidFill>
              <a:latin typeface="Lato"/>
              <a:ea typeface="Lato"/>
              <a:cs typeface="Lato"/>
              <a:sym typeface="Lato"/>
            </a:endParaRPr>
          </a:p>
        </p:txBody>
      </p:sp>
      <p:sp>
        <p:nvSpPr>
          <p:cNvPr id="666" name="Google Shape;666;p47"/>
          <p:cNvSpPr txBox="1"/>
          <p:nvPr/>
        </p:nvSpPr>
        <p:spPr>
          <a:xfrm>
            <a:off x="6300200" y="979075"/>
            <a:ext cx="127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fr-FR" sz="1200">
                <a:solidFill>
                  <a:schemeClr val="lt1"/>
                </a:solidFill>
                <a:latin typeface="Roboto"/>
                <a:ea typeface="Roboto"/>
                <a:cs typeface="Roboto"/>
                <a:sym typeface="Roboto"/>
              </a:rPr>
              <a:t>L’infrastructure fragile</a:t>
            </a:r>
            <a:endParaRPr b="1" sz="1200">
              <a:solidFill>
                <a:schemeClr val="lt1"/>
              </a:solidFill>
              <a:latin typeface="Lato"/>
              <a:ea typeface="Lato"/>
              <a:cs typeface="Lato"/>
              <a:sym typeface="Lato"/>
            </a:endParaRPr>
          </a:p>
        </p:txBody>
      </p:sp>
      <p:pic>
        <p:nvPicPr>
          <p:cNvPr id="667" name="Google Shape;667;p47"/>
          <p:cNvPicPr preferRelativeResize="0"/>
          <p:nvPr/>
        </p:nvPicPr>
        <p:blipFill rotWithShape="1">
          <a:blip r:embed="rId3">
            <a:alphaModFix/>
          </a:blip>
          <a:srcRect b="0" l="40368" r="5928" t="0"/>
          <a:stretch/>
        </p:blipFill>
        <p:spPr>
          <a:xfrm>
            <a:off x="3178550" y="1518325"/>
            <a:ext cx="1222025" cy="1688425"/>
          </a:xfrm>
          <a:prstGeom prst="rect">
            <a:avLst/>
          </a:prstGeom>
          <a:noFill/>
          <a:ln>
            <a:noFill/>
          </a:ln>
        </p:spPr>
      </p:pic>
      <p:sp>
        <p:nvSpPr>
          <p:cNvPr id="668" name="Google Shape;668;p47"/>
          <p:cNvSpPr txBox="1"/>
          <p:nvPr/>
        </p:nvSpPr>
        <p:spPr>
          <a:xfrm>
            <a:off x="1360050" y="139550"/>
            <a:ext cx="6423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FR" sz="4000">
                <a:solidFill>
                  <a:schemeClr val="dk2"/>
                </a:solidFill>
                <a:latin typeface="Bebas Neue"/>
                <a:ea typeface="Bebas Neue"/>
                <a:cs typeface="Bebas Neue"/>
                <a:sym typeface="Bebas Neue"/>
              </a:rPr>
              <a:t>Autres </a:t>
            </a:r>
            <a:r>
              <a:rPr lang="fr-FR" sz="4000">
                <a:solidFill>
                  <a:schemeClr val="dk2"/>
                </a:solidFill>
                <a:latin typeface="Bebas Neue"/>
                <a:ea typeface="Bebas Neue"/>
                <a:cs typeface="Bebas Neue"/>
                <a:sym typeface="Bebas Neue"/>
              </a:rPr>
              <a:t>difficultés</a:t>
            </a:r>
            <a:endParaRPr>
              <a:solidFill>
                <a:schemeClr val="dk2"/>
              </a:solidFill>
              <a:latin typeface="Lato"/>
              <a:ea typeface="Lato"/>
              <a:cs typeface="Lato"/>
              <a:sym typeface="Lato"/>
            </a:endParaRPr>
          </a:p>
        </p:txBody>
      </p:sp>
      <p:pic>
        <p:nvPicPr>
          <p:cNvPr id="669" name="Google Shape;669;p47"/>
          <p:cNvPicPr preferRelativeResize="0"/>
          <p:nvPr/>
        </p:nvPicPr>
        <p:blipFill rotWithShape="1">
          <a:blip r:embed="rId4">
            <a:alphaModFix/>
          </a:blip>
          <a:srcRect b="0" l="25325" r="26397" t="0"/>
          <a:stretch/>
        </p:blipFill>
        <p:spPr>
          <a:xfrm flipH="1">
            <a:off x="1613498" y="1518325"/>
            <a:ext cx="1222026" cy="1688426"/>
          </a:xfrm>
          <a:prstGeom prst="rect">
            <a:avLst/>
          </a:prstGeom>
          <a:noFill/>
          <a:ln>
            <a:noFill/>
          </a:ln>
        </p:spPr>
      </p:pic>
      <p:pic>
        <p:nvPicPr>
          <p:cNvPr id="670" name="Google Shape;670;p47"/>
          <p:cNvPicPr preferRelativeResize="0"/>
          <p:nvPr/>
        </p:nvPicPr>
        <p:blipFill rotWithShape="1">
          <a:blip r:embed="rId5">
            <a:alphaModFix/>
          </a:blip>
          <a:srcRect b="0" l="47121" r="14980" t="0"/>
          <a:stretch/>
        </p:blipFill>
        <p:spPr>
          <a:xfrm flipH="1">
            <a:off x="4743537" y="1518325"/>
            <a:ext cx="1221901" cy="1688425"/>
          </a:xfrm>
          <a:prstGeom prst="rect">
            <a:avLst/>
          </a:prstGeom>
          <a:noFill/>
          <a:ln>
            <a:noFill/>
          </a:ln>
        </p:spPr>
      </p:pic>
      <p:pic>
        <p:nvPicPr>
          <p:cNvPr id="671" name="Google Shape;671;p47"/>
          <p:cNvPicPr preferRelativeResize="0"/>
          <p:nvPr/>
        </p:nvPicPr>
        <p:blipFill rotWithShape="1">
          <a:blip r:embed="rId6">
            <a:alphaModFix/>
          </a:blip>
          <a:srcRect b="0" l="24177" r="28498" t="0"/>
          <a:stretch/>
        </p:blipFill>
        <p:spPr>
          <a:xfrm flipH="1">
            <a:off x="6320825" y="1518325"/>
            <a:ext cx="1221900" cy="1688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8"/>
          <p:cNvSpPr txBox="1"/>
          <p:nvPr>
            <p:ph type="title"/>
          </p:nvPr>
        </p:nvSpPr>
        <p:spPr>
          <a:xfrm>
            <a:off x="3124200" y="720000"/>
            <a:ext cx="5306700" cy="1345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0"/>
              <a:buNone/>
            </a:pPr>
            <a:r>
              <a:rPr lang="fr-FR" sz="6200"/>
              <a:t>Conclusion</a:t>
            </a:r>
            <a:endParaRPr sz="8800">
              <a:latin typeface="Times New Roman"/>
              <a:ea typeface="Times New Roman"/>
              <a:cs typeface="Times New Roman"/>
              <a:sym typeface="Times New Roman"/>
            </a:endParaRPr>
          </a:p>
        </p:txBody>
      </p:sp>
      <p:sp>
        <p:nvSpPr>
          <p:cNvPr id="677" name="Google Shape;677;p48"/>
          <p:cNvSpPr txBox="1"/>
          <p:nvPr>
            <p:ph type="title"/>
          </p:nvPr>
        </p:nvSpPr>
        <p:spPr>
          <a:xfrm>
            <a:off x="3945600" y="2004950"/>
            <a:ext cx="4305000" cy="1847100"/>
          </a:xfrm>
          <a:prstGeom prst="rect">
            <a:avLst/>
          </a:prstGeom>
          <a:noFill/>
          <a:ln>
            <a:noFill/>
          </a:ln>
        </p:spPr>
        <p:txBody>
          <a:bodyPr anchorCtr="0" anchor="ctr" bIns="91425" lIns="91425" spcFirstLastPara="1" rIns="91425" wrap="square" tIns="91425">
            <a:spAutoFit/>
          </a:bodyPr>
          <a:lstStyle/>
          <a:p>
            <a:pPr indent="0" lvl="0" marL="0" rtl="0" algn="r">
              <a:lnSpc>
                <a:spcPct val="100000"/>
              </a:lnSpc>
              <a:spcBef>
                <a:spcPts val="0"/>
              </a:spcBef>
              <a:spcAft>
                <a:spcPts val="0"/>
              </a:spcAft>
              <a:buSzPts val="4000"/>
              <a:buNone/>
            </a:pPr>
            <a:r>
              <a:rPr lang="fr-FR" sz="1800">
                <a:latin typeface="Lato"/>
                <a:ea typeface="Lato"/>
                <a:cs typeface="Lato"/>
                <a:sym typeface="Lato"/>
              </a:rPr>
              <a:t>D</a:t>
            </a:r>
            <a:r>
              <a:rPr lang="fr-FR" sz="1800">
                <a:latin typeface="Lato"/>
                <a:ea typeface="Lato"/>
                <a:cs typeface="Lato"/>
                <a:sym typeface="Lato"/>
              </a:rPr>
              <a:t>ans notre état actuel, c’est évident que l’humanité ne survivra pas plus d’un siècle, mais avec la modernisation des villes et la coopération de tous pour conquérir les défis à venir, notre espèce prospérera pendant des millénaires.</a:t>
            </a:r>
            <a:endParaRPr sz="18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1"/>
          <p:cNvSpPr/>
          <p:nvPr/>
        </p:nvSpPr>
        <p:spPr>
          <a:xfrm>
            <a:off x="2255425" y="1888450"/>
            <a:ext cx="47115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0" spcFirstLastPara="1" rIns="91425" wrap="square" tIns="91425">
            <a:noAutofit/>
          </a:bodyPr>
          <a:lstStyle/>
          <a:p>
            <a:pPr indent="0" lvl="0" marL="89999" rtl="0" algn="l">
              <a:spcBef>
                <a:spcPts val="0"/>
              </a:spcBef>
              <a:spcAft>
                <a:spcPts val="0"/>
              </a:spcAft>
              <a:buClr>
                <a:schemeClr val="lt1"/>
              </a:buClr>
              <a:buSzPts val="12000"/>
              <a:buFont typeface="Bebas Neue"/>
              <a:buNone/>
            </a:pPr>
            <a:r>
              <a:rPr lang="fr-FR" sz="2800">
                <a:solidFill>
                  <a:schemeClr val="lt1"/>
                </a:solidFill>
                <a:latin typeface="Bebas Neue"/>
                <a:ea typeface="Bebas Neue"/>
                <a:cs typeface="Bebas Neue"/>
                <a:sym typeface="Bebas Neue"/>
              </a:rPr>
              <a:t>De quelle manière la ville de présent vas s’adapter aux défis du futur?</a:t>
            </a:r>
            <a:endParaRPr b="0" i="0" sz="1800" u="none" cap="none" strike="noStrike">
              <a:solidFill>
                <a:schemeClr val="lt1"/>
              </a:solidFill>
              <a:latin typeface="Bebas Neue"/>
              <a:ea typeface="Bebas Neue"/>
              <a:cs typeface="Bebas Neue"/>
              <a:sym typeface="Bebas Neue"/>
            </a:endParaRPr>
          </a:p>
        </p:txBody>
      </p:sp>
      <p:sp>
        <p:nvSpPr>
          <p:cNvPr id="423" name="Google Shape;423;p31"/>
          <p:cNvSpPr txBox="1"/>
          <p:nvPr/>
        </p:nvSpPr>
        <p:spPr>
          <a:xfrm>
            <a:off x="983237" y="3327609"/>
            <a:ext cx="4281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800" u="none" cap="none" strike="noStrike">
                <a:solidFill>
                  <a:schemeClr val="lt1"/>
                </a:solidFill>
                <a:latin typeface="Bebas Neue"/>
                <a:ea typeface="Bebas Neue"/>
                <a:cs typeface="Bebas Neue"/>
                <a:sym typeface="Bebas Neue"/>
              </a:rPr>
              <a:t>L’equipe:</a:t>
            </a:r>
            <a:endParaRPr/>
          </a:p>
        </p:txBody>
      </p:sp>
      <p:sp>
        <p:nvSpPr>
          <p:cNvPr id="424" name="Google Shape;424;p31"/>
          <p:cNvSpPr txBox="1"/>
          <p:nvPr/>
        </p:nvSpPr>
        <p:spPr>
          <a:xfrm>
            <a:off x="0" y="800159"/>
            <a:ext cx="9144000" cy="1016400"/>
          </a:xfrm>
          <a:prstGeom prst="rect">
            <a:avLst/>
          </a:prstGeom>
          <a:noFill/>
          <a:ln>
            <a:noFill/>
          </a:ln>
        </p:spPr>
        <p:txBody>
          <a:bodyPr anchorCtr="0" anchor="ctr" bIns="0" lIns="91425" spcFirstLastPara="1" rIns="0" wrap="square" tIns="0">
            <a:noAutofit/>
          </a:bodyPr>
          <a:lstStyle/>
          <a:p>
            <a:pPr indent="0" lvl="0" marL="0" marR="0" rtl="0" algn="ctr">
              <a:lnSpc>
                <a:spcPct val="100000"/>
              </a:lnSpc>
              <a:spcBef>
                <a:spcPts val="0"/>
              </a:spcBef>
              <a:spcAft>
                <a:spcPts val="0"/>
              </a:spcAft>
              <a:buClr>
                <a:schemeClr val="lt1"/>
              </a:buClr>
              <a:buSzPts val="12000"/>
              <a:buFont typeface="Bebas Neue"/>
              <a:buNone/>
            </a:pPr>
            <a:r>
              <a:rPr b="0" i="0" lang="fr-FR" sz="3600" u="none" cap="none" strike="noStrike">
                <a:solidFill>
                  <a:schemeClr val="lt1"/>
                </a:solidFill>
                <a:latin typeface="Bebas Neue"/>
                <a:ea typeface="Bebas Neue"/>
                <a:cs typeface="Bebas Neue"/>
                <a:sym typeface="Bebas Neue"/>
              </a:rPr>
              <a:t>L’urbanisme du futur, les métropoles de l’avenir</a:t>
            </a:r>
            <a:endParaRPr/>
          </a:p>
        </p:txBody>
      </p:sp>
      <p:sp>
        <p:nvSpPr>
          <p:cNvPr id="425" name="Google Shape;425;p31"/>
          <p:cNvSpPr txBox="1"/>
          <p:nvPr/>
        </p:nvSpPr>
        <p:spPr>
          <a:xfrm>
            <a:off x="1856675" y="3327600"/>
            <a:ext cx="3283500" cy="708000"/>
          </a:xfrm>
          <a:prstGeom prst="rect">
            <a:avLst/>
          </a:prstGeom>
          <a:noFill/>
          <a:ln>
            <a:noFill/>
          </a:ln>
        </p:spPr>
        <p:txBody>
          <a:bodyPr anchorCtr="0" anchor="ctr" bIns="0" lIns="91425" spcFirstLastPara="1" rIns="0" wrap="square" tIns="0">
            <a:noAutofit/>
          </a:bodyPr>
          <a:lstStyle/>
          <a:p>
            <a:pPr indent="0" lvl="0" marL="0" marR="0" rtl="0" algn="l">
              <a:lnSpc>
                <a:spcPct val="100000"/>
              </a:lnSpc>
              <a:spcBef>
                <a:spcPts val="0"/>
              </a:spcBef>
              <a:spcAft>
                <a:spcPts val="0"/>
              </a:spcAft>
              <a:buClr>
                <a:schemeClr val="lt1"/>
              </a:buClr>
              <a:buSzPts val="12000"/>
              <a:buFont typeface="Bebas Neue"/>
              <a:buNone/>
            </a:pPr>
            <a:r>
              <a:rPr lang="fr-FR" sz="1800">
                <a:solidFill>
                  <a:schemeClr val="lt1"/>
                </a:solidFill>
                <a:latin typeface="Bebas Neue"/>
                <a:ea typeface="Bebas Neue"/>
                <a:cs typeface="Bebas Neue"/>
                <a:sym typeface="Bebas Neue"/>
              </a:rPr>
              <a:t>Aldea Radu		Boroș daria</a:t>
            </a:r>
            <a:endParaRPr sz="1800">
              <a:solidFill>
                <a:schemeClr val="lt1"/>
              </a:solidFill>
              <a:latin typeface="Bebas Neue"/>
              <a:ea typeface="Bebas Neue"/>
              <a:cs typeface="Bebas Neue"/>
              <a:sym typeface="Bebas Neue"/>
            </a:endParaRPr>
          </a:p>
          <a:p>
            <a:pPr indent="0" lvl="0" marL="0" marR="0" rtl="0" algn="l">
              <a:lnSpc>
                <a:spcPct val="100000"/>
              </a:lnSpc>
              <a:spcBef>
                <a:spcPts val="0"/>
              </a:spcBef>
              <a:spcAft>
                <a:spcPts val="0"/>
              </a:spcAft>
              <a:buClr>
                <a:schemeClr val="lt1"/>
              </a:buClr>
              <a:buSzPts val="12000"/>
              <a:buFont typeface="Bebas Neue"/>
              <a:buNone/>
            </a:pPr>
            <a:r>
              <a:rPr lang="fr-FR" sz="1800">
                <a:solidFill>
                  <a:schemeClr val="lt1"/>
                </a:solidFill>
                <a:latin typeface="Bebas Neue"/>
                <a:ea typeface="Bebas Neue"/>
                <a:cs typeface="Bebas Neue"/>
                <a:sym typeface="Bebas Neue"/>
              </a:rPr>
              <a:t>Ivașcu Bianca	Parnescu radu</a:t>
            </a:r>
            <a:endParaRPr sz="1800">
              <a:solidFill>
                <a:schemeClr val="lt1"/>
              </a:solidFill>
              <a:latin typeface="Bebas Neue"/>
              <a:ea typeface="Bebas Neue"/>
              <a:cs typeface="Bebas Neue"/>
              <a:sym typeface="Bebas Neue"/>
            </a:endParaRPr>
          </a:p>
        </p:txBody>
      </p:sp>
      <p:sp>
        <p:nvSpPr>
          <p:cNvPr id="426" name="Google Shape;426;p31"/>
          <p:cNvSpPr txBox="1"/>
          <p:nvPr/>
        </p:nvSpPr>
        <p:spPr>
          <a:xfrm>
            <a:off x="858699" y="1888438"/>
            <a:ext cx="4281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800" u="none" cap="none" strike="noStrike">
                <a:solidFill>
                  <a:schemeClr val="lt1"/>
                </a:solidFill>
                <a:latin typeface="Bebas Neue"/>
                <a:ea typeface="Bebas Neue"/>
                <a:cs typeface="Bebas Neue"/>
                <a:sym typeface="Bebas Neue"/>
              </a:rPr>
              <a:t>Problématique:</a:t>
            </a:r>
            <a:endParaRPr/>
          </a:p>
        </p:txBody>
      </p:sp>
      <p:sp>
        <p:nvSpPr>
          <p:cNvPr id="427" name="Google Shape;427;p31"/>
          <p:cNvSpPr txBox="1"/>
          <p:nvPr/>
        </p:nvSpPr>
        <p:spPr>
          <a:xfrm>
            <a:off x="983237" y="4004084"/>
            <a:ext cx="4281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fr-FR" sz="1800">
                <a:solidFill>
                  <a:schemeClr val="lt1"/>
                </a:solidFill>
                <a:latin typeface="Bebas Neue"/>
                <a:ea typeface="Bebas Neue"/>
                <a:cs typeface="Bebas Neue"/>
                <a:sym typeface="Bebas Neue"/>
              </a:rPr>
              <a:t>sujets implique</a:t>
            </a:r>
            <a:r>
              <a:rPr b="0" i="0" lang="fr-FR" sz="1800" u="none" cap="none" strike="noStrike">
                <a:solidFill>
                  <a:schemeClr val="lt1"/>
                </a:solidFill>
                <a:latin typeface="Bebas Neue"/>
                <a:ea typeface="Bebas Neue"/>
                <a:cs typeface="Bebas Neue"/>
                <a:sym typeface="Bebas Neue"/>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9"/>
          <p:cNvSpPr txBox="1"/>
          <p:nvPr>
            <p:ph type="title"/>
          </p:nvPr>
        </p:nvSpPr>
        <p:spPr>
          <a:xfrm>
            <a:off x="650325" y="1619725"/>
            <a:ext cx="4671300" cy="3281700"/>
          </a:xfrm>
          <a:prstGeom prst="rect">
            <a:avLst/>
          </a:prstGeom>
          <a:noFill/>
          <a:ln>
            <a:noFill/>
          </a:ln>
        </p:spPr>
        <p:txBody>
          <a:bodyPr anchorCtr="0" anchor="ctr" bIns="91425" lIns="91425" spcFirstLastPara="1" rIns="91425" wrap="square" tIns="91425">
            <a:spAutoFit/>
          </a:bodyPr>
          <a:lstStyle/>
          <a:p>
            <a:pPr indent="-279400" lvl="0" marL="45720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hlinkClick r:id="rId3">
                  <a:extLst>
                    <a:ext uri="{A12FA001-AC4F-418D-AE19-62706E023703}">
                      <ahyp:hlinkClr val="tx"/>
                    </a:ext>
                  </a:extLst>
                </a:hlinkClick>
              </a:rPr>
              <a:t>https://iwa-network.org/can-rainwater-harvesting-transform-cities-into-water-wise-cities/</a:t>
            </a:r>
            <a:endParaRPr sz="800">
              <a:solidFill>
                <a:schemeClr val="dk1"/>
              </a:solidFill>
              <a:latin typeface="Lato"/>
              <a:ea typeface="Lato"/>
              <a:cs typeface="Lato"/>
              <a:sym typeface="Lato"/>
            </a:endParaRPr>
          </a:p>
          <a:p>
            <a:pPr indent="-279400" lvl="0" marL="457200" marR="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hlinkClick r:id="rId4">
                  <a:extLst>
                    <a:ext uri="{A12FA001-AC4F-418D-AE19-62706E023703}">
                      <ahyp:hlinkClr val="tx"/>
                    </a:ext>
                  </a:extLst>
                </a:hlinkClick>
              </a:rPr>
              <a:t>https://selectra.info/energie/solaire/rendement-panneaux#:~:text=Pour%20calculer%20le%20rendement%20d,%C3%A9lectrique%20produite%20%2F%20Puissance%20solaire%20re%C3%A7ue</a:t>
            </a:r>
            <a:r>
              <a:rPr lang="fr-FR" sz="800">
                <a:solidFill>
                  <a:schemeClr val="dk1"/>
                </a:solidFill>
                <a:latin typeface="Lato"/>
                <a:ea typeface="Lato"/>
                <a:cs typeface="Lato"/>
                <a:sym typeface="Lato"/>
              </a:rPr>
              <a:t>.</a:t>
            </a:r>
            <a:endParaRPr sz="800" u="sng">
              <a:solidFill>
                <a:srgbClr val="1155CC"/>
              </a:solidFill>
              <a:latin typeface="Lato"/>
              <a:ea typeface="Lato"/>
              <a:cs typeface="Lato"/>
              <a:sym typeface="Lato"/>
            </a:endParaRPr>
          </a:p>
          <a:p>
            <a:pPr indent="-279400" lvl="0" marL="457200" marR="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hlinkClick r:id="rId5">
                  <a:extLst>
                    <a:ext uri="{A12FA001-AC4F-418D-AE19-62706E023703}">
                      <ahyp:hlinkClr val="tx"/>
                    </a:ext>
                  </a:extLst>
                </a:hlinkClick>
              </a:rPr>
              <a:t>https://impakter.com/pavegen-paving-way-sustainability/#:~:text=LKC%3A%20The%20Pavegen%20technology%20used,power%20via%20electro%2Dmagnetic%20induction</a:t>
            </a:r>
            <a:r>
              <a:rPr lang="fr-FR" sz="800" u="sng">
                <a:solidFill>
                  <a:srgbClr val="1155CC"/>
                </a:solidFill>
                <a:latin typeface="Lato"/>
                <a:ea typeface="Lato"/>
                <a:cs typeface="Lato"/>
                <a:sym typeface="Lato"/>
              </a:rPr>
              <a:t>.</a:t>
            </a:r>
            <a:endParaRPr sz="800" u="sng">
              <a:solidFill>
                <a:srgbClr val="1155CC"/>
              </a:solidFill>
              <a:latin typeface="Lato"/>
              <a:ea typeface="Lato"/>
              <a:cs typeface="Lato"/>
              <a:sym typeface="Lato"/>
            </a:endParaRPr>
          </a:p>
          <a:p>
            <a:pPr indent="-279400" lvl="0" marL="457200" marR="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hlinkClick r:id="rId6">
                  <a:extLst>
                    <a:ext uri="{A12FA001-AC4F-418D-AE19-62706E023703}">
                      <ahyp:hlinkClr val="tx"/>
                    </a:ext>
                  </a:extLst>
                </a:hlinkClick>
              </a:rPr>
              <a:t>https://www.readersdigest.co.uk/lifestyle/technology/meet-the-entrepreneur-turning-your-footsteps-into-energy</a:t>
            </a:r>
            <a:endParaRPr sz="800" u="sng">
              <a:solidFill>
                <a:srgbClr val="1155CC"/>
              </a:solidFill>
              <a:latin typeface="Lato"/>
              <a:ea typeface="Lato"/>
              <a:cs typeface="Lato"/>
              <a:sym typeface="Lato"/>
            </a:endParaRPr>
          </a:p>
          <a:p>
            <a:pPr indent="-279400" lvl="0" marL="457200" marR="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hlinkClick r:id="rId7">
                  <a:extLst>
                    <a:ext uri="{A12FA001-AC4F-418D-AE19-62706E023703}">
                      <ahyp:hlinkClr val="tx"/>
                    </a:ext>
                  </a:extLst>
                </a:hlinkClick>
              </a:rPr>
              <a:t>https://www.egi.co.uk/news/pavegens-the-technology-behind-the-tile/#:~:text=Based%20on%20these%20figures%2C%20Pavegen,through%20the%20darkest%20winter%20night</a:t>
            </a:r>
            <a:r>
              <a:rPr lang="fr-FR" sz="800" u="sng">
                <a:solidFill>
                  <a:srgbClr val="1155CC"/>
                </a:solidFill>
                <a:latin typeface="Lato"/>
                <a:ea typeface="Lato"/>
                <a:cs typeface="Lato"/>
                <a:sym typeface="Lato"/>
              </a:rPr>
              <a:t>.</a:t>
            </a:r>
            <a:endParaRPr sz="800" u="sng">
              <a:solidFill>
                <a:srgbClr val="1155CC"/>
              </a:solidFill>
              <a:latin typeface="Lato"/>
              <a:ea typeface="Lato"/>
              <a:cs typeface="Lato"/>
              <a:sym typeface="Lato"/>
            </a:endParaRPr>
          </a:p>
          <a:p>
            <a:pPr indent="-279400" lvl="0" marL="457200" marR="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hlinkClick r:id="rId8">
                  <a:extLst>
                    <a:ext uri="{A12FA001-AC4F-418D-AE19-62706E023703}">
                      <ahyp:hlinkClr val="tx"/>
                    </a:ext>
                  </a:extLst>
                </a:hlinkClick>
              </a:rPr>
              <a:t>https://www.cairn.info/revue-flux1-2009-2-page-14.htm</a:t>
            </a:r>
            <a:endParaRPr sz="800" u="sng">
              <a:solidFill>
                <a:srgbClr val="1155CC"/>
              </a:solidFill>
              <a:latin typeface="Lato"/>
              <a:ea typeface="Lato"/>
              <a:cs typeface="Lato"/>
              <a:sym typeface="Lato"/>
            </a:endParaRPr>
          </a:p>
          <a:p>
            <a:pPr indent="-279400" lvl="0" marL="457200" marR="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hlinkClick r:id="rId9">
                  <a:extLst>
                    <a:ext uri="{A12FA001-AC4F-418D-AE19-62706E023703}">
                      <ahyp:hlinkClr val="tx"/>
                    </a:ext>
                  </a:extLst>
                </a:hlinkClick>
              </a:rPr>
              <a:t>https://lumennow.org/how-much-power-does-a-solar-panel-produce/#:~:text=Standardized%20residential%20solar%20panels%20on,1%20KW%20to%204%20KW</a:t>
            </a:r>
            <a:r>
              <a:rPr lang="fr-FR" sz="800" u="sng">
                <a:solidFill>
                  <a:srgbClr val="1155CC"/>
                </a:solidFill>
                <a:latin typeface="Lato"/>
                <a:ea typeface="Lato"/>
                <a:cs typeface="Lato"/>
                <a:sym typeface="Lato"/>
              </a:rPr>
              <a:t>.</a:t>
            </a:r>
            <a:endParaRPr sz="800" u="sng">
              <a:solidFill>
                <a:srgbClr val="1155CC"/>
              </a:solidFill>
              <a:latin typeface="Lato"/>
              <a:ea typeface="Lato"/>
              <a:cs typeface="Lato"/>
              <a:sym typeface="Lato"/>
            </a:endParaRPr>
          </a:p>
          <a:p>
            <a:pPr indent="-279400" lvl="0" marL="457200" marR="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hlinkClick r:id="rId10">
                  <a:extLst>
                    <a:ext uri="{A12FA001-AC4F-418D-AE19-62706E023703}">
                      <ahyp:hlinkClr val="tx"/>
                    </a:ext>
                  </a:extLst>
                </a:hlinkClick>
              </a:rPr>
              <a:t>https://www.choisir.com/energie/articles/159613/comment-calculer-le-nombre-de-panneaux-solaires-necessaires-pour-une-maison</a:t>
            </a:r>
            <a:endParaRPr sz="800" u="sng">
              <a:solidFill>
                <a:srgbClr val="1155CC"/>
              </a:solidFill>
              <a:latin typeface="Lato"/>
              <a:ea typeface="Lato"/>
              <a:cs typeface="Lato"/>
              <a:sym typeface="Lato"/>
            </a:endParaRPr>
          </a:p>
          <a:p>
            <a:pPr indent="-279400" lvl="0" marL="457200" marR="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hlinkClick r:id="rId11">
                  <a:extLst>
                    <a:ext uri="{A12FA001-AC4F-418D-AE19-62706E023703}">
                      <ahyp:hlinkClr val="tx"/>
                    </a:ext>
                  </a:extLst>
                </a:hlinkClick>
              </a:rPr>
              <a:t>https://lightsciencetech.com/what-can-be-grown-in-a-vertical-farm/</a:t>
            </a:r>
            <a:endParaRPr sz="800" u="sng">
              <a:solidFill>
                <a:srgbClr val="1155CC"/>
              </a:solidFill>
              <a:latin typeface="Lato"/>
              <a:ea typeface="Lato"/>
              <a:cs typeface="Lato"/>
              <a:sym typeface="Lato"/>
            </a:endParaRPr>
          </a:p>
          <a:p>
            <a:pPr indent="-279400" lvl="0" marL="457200" marR="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hlinkClick r:id="rId12">
                  <a:extLst>
                    <a:ext uri="{A12FA001-AC4F-418D-AE19-62706E023703}">
                      <ahyp:hlinkClr val="tx"/>
                    </a:ext>
                  </a:extLst>
                </a:hlinkClick>
              </a:rPr>
              <a:t>https://fa2q.net/sites/cooperativeknowledge.info/files/resource/Vertical%20Farming.pdf</a:t>
            </a:r>
            <a:endParaRPr sz="800" u="sng">
              <a:solidFill>
                <a:srgbClr val="1155CC"/>
              </a:solidFill>
              <a:latin typeface="Lato"/>
              <a:ea typeface="Lato"/>
              <a:cs typeface="Lato"/>
              <a:sym typeface="Lato"/>
            </a:endParaRPr>
          </a:p>
          <a:p>
            <a:pPr indent="-279400" lvl="0" marL="457200" marR="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hlinkClick r:id="rId13">
                  <a:extLst>
                    <a:ext uri="{A12FA001-AC4F-418D-AE19-62706E023703}">
                      <ahyp:hlinkClr val="tx"/>
                    </a:ext>
                  </a:extLst>
                </a:hlinkClick>
              </a:rPr>
              <a:t>https://www.fastcompany.com/3052538/these-vertical-farms-turn-unused-city-wall-space-into-gardens-that-grow-your-lunch</a:t>
            </a:r>
            <a:endParaRPr sz="800" u="sng">
              <a:solidFill>
                <a:srgbClr val="1155CC"/>
              </a:solidFill>
              <a:latin typeface="Lato"/>
              <a:ea typeface="Lato"/>
              <a:cs typeface="Lato"/>
              <a:sym typeface="Lato"/>
            </a:endParaRPr>
          </a:p>
          <a:p>
            <a:pPr indent="-279400" lvl="0" marL="457200" marR="0" rtl="0" algn="l">
              <a:lnSpc>
                <a:spcPct val="115000"/>
              </a:lnSpc>
              <a:spcBef>
                <a:spcPts val="0"/>
              </a:spcBef>
              <a:spcAft>
                <a:spcPts val="0"/>
              </a:spcAft>
              <a:buSzPts val="800"/>
              <a:buFont typeface="Lato"/>
              <a:buChar char="●"/>
            </a:pPr>
            <a:r>
              <a:rPr lang="fr-FR" sz="800" u="sng">
                <a:solidFill>
                  <a:srgbClr val="1155CC"/>
                </a:solidFill>
                <a:latin typeface="Lato"/>
                <a:ea typeface="Lato"/>
                <a:cs typeface="Lato"/>
                <a:sym typeface="Lato"/>
              </a:rPr>
              <a:t>https://www.who.int/news/item/02-05-2018-9-out-of-10-people-worldwide-breathe-polluted-air-but-more-countries-are-taking-action#:~:text=WHO%20estimates%20that%20around%207,and%20respiratory%20infections%2C%20including%20pneumonia.</a:t>
            </a:r>
            <a:endParaRPr b="1" i="1" sz="1500">
              <a:latin typeface="Lato"/>
              <a:ea typeface="Lato"/>
              <a:cs typeface="Lato"/>
              <a:sym typeface="Lato"/>
            </a:endParaRPr>
          </a:p>
        </p:txBody>
      </p:sp>
      <p:sp>
        <p:nvSpPr>
          <p:cNvPr id="683" name="Google Shape;683;p49"/>
          <p:cNvSpPr txBox="1"/>
          <p:nvPr>
            <p:ph type="title"/>
          </p:nvPr>
        </p:nvSpPr>
        <p:spPr>
          <a:xfrm>
            <a:off x="371600" y="327300"/>
            <a:ext cx="5306700" cy="1416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0"/>
              <a:buNone/>
            </a:pPr>
            <a:r>
              <a:rPr lang="fr-FR" sz="6200"/>
              <a:t>Bibliographie:</a:t>
            </a:r>
            <a:endParaRPr sz="88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2"/>
          <p:cNvSpPr txBox="1"/>
          <p:nvPr/>
        </p:nvSpPr>
        <p:spPr>
          <a:xfrm>
            <a:off x="0" y="620152"/>
            <a:ext cx="9190049" cy="484200"/>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fr-FR" sz="6000" u="none" cap="none" strike="noStrike">
                <a:solidFill>
                  <a:schemeClr val="lt1"/>
                </a:solidFill>
                <a:latin typeface="Bebas Neue"/>
                <a:ea typeface="Bebas Neue"/>
                <a:cs typeface="Bebas Neue"/>
                <a:sym typeface="Bebas Neue"/>
              </a:rPr>
              <a:t>Le plan</a:t>
            </a:r>
            <a:endParaRPr b="0" i="0" sz="6000" u="none" cap="none" strike="noStrike">
              <a:solidFill>
                <a:schemeClr val="dk2"/>
              </a:solidFill>
              <a:latin typeface="Bebas Neue"/>
              <a:ea typeface="Bebas Neue"/>
              <a:cs typeface="Bebas Neue"/>
              <a:sym typeface="Bebas Neue"/>
            </a:endParaRPr>
          </a:p>
        </p:txBody>
      </p:sp>
      <p:sp>
        <p:nvSpPr>
          <p:cNvPr id="433" name="Google Shape;433;p32"/>
          <p:cNvSpPr txBox="1"/>
          <p:nvPr/>
        </p:nvSpPr>
        <p:spPr>
          <a:xfrm>
            <a:off x="3798450" y="1680900"/>
            <a:ext cx="4183800" cy="2571900"/>
          </a:xfrm>
          <a:prstGeom prst="rect">
            <a:avLst/>
          </a:prstGeom>
          <a:noFill/>
          <a:ln>
            <a:noFill/>
          </a:ln>
        </p:spPr>
        <p:txBody>
          <a:bodyPr anchorCtr="0" anchor="ctr" bIns="91425" lIns="0" spcFirstLastPara="1" rIns="91425" wrap="square" tIns="91425">
            <a:noAutofit/>
          </a:bodyPr>
          <a:lstStyle/>
          <a:p>
            <a:pPr indent="-342900" lvl="1" marL="480060" marR="0" rtl="0" algn="l">
              <a:lnSpc>
                <a:spcPct val="115000"/>
              </a:lnSpc>
              <a:spcBef>
                <a:spcPts val="0"/>
              </a:spcBef>
              <a:spcAft>
                <a:spcPts val="0"/>
              </a:spcAft>
              <a:buClr>
                <a:schemeClr val="lt1"/>
              </a:buClr>
              <a:buSzPts val="1600"/>
              <a:buFont typeface="Arial"/>
              <a:buAutoNum type="arabicPeriod"/>
            </a:pPr>
            <a:r>
              <a:rPr b="0" i="0" lang="fr-FR" sz="1600" u="none" cap="none" strike="noStrike">
                <a:solidFill>
                  <a:schemeClr val="lt1"/>
                </a:solidFill>
                <a:latin typeface="Arial"/>
                <a:ea typeface="Arial"/>
                <a:cs typeface="Arial"/>
                <a:sym typeface="Arial"/>
              </a:rPr>
              <a:t>L’histoire de l’urbanisme et de nos civilisations</a:t>
            </a:r>
            <a:endParaRPr/>
          </a:p>
          <a:p>
            <a:pPr indent="-342900" lvl="1" marL="480060" marR="0" rtl="0" algn="l">
              <a:lnSpc>
                <a:spcPct val="115000"/>
              </a:lnSpc>
              <a:spcBef>
                <a:spcPts val="0"/>
              </a:spcBef>
              <a:spcAft>
                <a:spcPts val="0"/>
              </a:spcAft>
              <a:buClr>
                <a:schemeClr val="lt1"/>
              </a:buClr>
              <a:buSzPts val="1600"/>
              <a:buFont typeface="Arial"/>
              <a:buAutoNum type="arabicPeriod"/>
            </a:pPr>
            <a:r>
              <a:rPr b="0" i="0" lang="fr-FR" sz="1600" u="none" cap="none" strike="noStrike">
                <a:solidFill>
                  <a:schemeClr val="lt1"/>
                </a:solidFill>
                <a:latin typeface="Arial"/>
                <a:ea typeface="Arial"/>
                <a:cs typeface="Arial"/>
                <a:sym typeface="Arial"/>
              </a:rPr>
              <a:t>Les causes qui demandent l’adaptation des villes </a:t>
            </a:r>
            <a:endParaRPr/>
          </a:p>
          <a:p>
            <a:pPr indent="-342900" lvl="1" marL="480060" marR="0" rtl="0" algn="l">
              <a:lnSpc>
                <a:spcPct val="115000"/>
              </a:lnSpc>
              <a:spcBef>
                <a:spcPts val="0"/>
              </a:spcBef>
              <a:spcAft>
                <a:spcPts val="0"/>
              </a:spcAft>
              <a:buClr>
                <a:schemeClr val="lt1"/>
              </a:buClr>
              <a:buSzPts val="1600"/>
              <a:buFont typeface="Arial"/>
              <a:buAutoNum type="arabicPeriod"/>
            </a:pPr>
            <a:r>
              <a:rPr b="0" i="0" lang="fr-FR" sz="1600" u="none" cap="none" strike="noStrike">
                <a:solidFill>
                  <a:schemeClr val="lt1"/>
                </a:solidFill>
                <a:latin typeface="Arial"/>
                <a:ea typeface="Arial"/>
                <a:cs typeface="Arial"/>
                <a:sym typeface="Arial"/>
              </a:rPr>
              <a:t>Les métropoles de l’avenir</a:t>
            </a:r>
            <a:r>
              <a:rPr lang="fr-FR" sz="1600">
                <a:solidFill>
                  <a:schemeClr val="lt1"/>
                </a:solidFill>
              </a:rPr>
              <a:t> et ses technologies</a:t>
            </a:r>
            <a:endParaRPr/>
          </a:p>
          <a:p>
            <a:pPr indent="-342900" lvl="1" marL="480060" marR="0" rtl="0" algn="l">
              <a:lnSpc>
                <a:spcPct val="115000"/>
              </a:lnSpc>
              <a:spcBef>
                <a:spcPts val="0"/>
              </a:spcBef>
              <a:spcAft>
                <a:spcPts val="0"/>
              </a:spcAft>
              <a:buClr>
                <a:schemeClr val="lt1"/>
              </a:buClr>
              <a:buSzPts val="1600"/>
              <a:buFont typeface="Arial"/>
              <a:buAutoNum type="arabicPeriod"/>
            </a:pPr>
            <a:r>
              <a:rPr b="0" i="0" lang="fr-FR" sz="1600" u="none" cap="none" strike="noStrike">
                <a:solidFill>
                  <a:schemeClr val="lt1"/>
                </a:solidFill>
                <a:latin typeface="Arial"/>
                <a:ea typeface="Arial"/>
                <a:cs typeface="Arial"/>
                <a:sym typeface="Arial"/>
              </a:rPr>
              <a:t>Les défis d’adaptation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3"/>
          <p:cNvSpPr txBox="1"/>
          <p:nvPr>
            <p:ph type="title"/>
          </p:nvPr>
        </p:nvSpPr>
        <p:spPr>
          <a:xfrm>
            <a:off x="713225" y="2138300"/>
            <a:ext cx="5185500" cy="172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400"/>
              <a:buNone/>
            </a:pPr>
            <a:r>
              <a:rPr lang="fr-FR" sz="5000"/>
              <a:t>L’histoire de nos civilations</a:t>
            </a:r>
            <a:endParaRPr/>
          </a:p>
        </p:txBody>
      </p:sp>
      <p:sp>
        <p:nvSpPr>
          <p:cNvPr id="439" name="Google Shape;439;p33"/>
          <p:cNvSpPr txBox="1"/>
          <p:nvPr>
            <p:ph idx="2" type="title"/>
          </p:nvPr>
        </p:nvSpPr>
        <p:spPr>
          <a:xfrm>
            <a:off x="713225" y="704000"/>
            <a:ext cx="1138200" cy="11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fr-FR"/>
              <a:t>1</a:t>
            </a:r>
            <a:endParaRPr/>
          </a:p>
        </p:txBody>
      </p:sp>
      <p:sp>
        <p:nvSpPr>
          <p:cNvPr id="440" name="Google Shape;440;p33"/>
          <p:cNvSpPr txBox="1"/>
          <p:nvPr>
            <p:ph idx="1" type="subTitle"/>
          </p:nvPr>
        </p:nvSpPr>
        <p:spPr>
          <a:xfrm>
            <a:off x="713225" y="4000025"/>
            <a:ext cx="5185500" cy="61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4"/>
          <p:cNvSpPr txBox="1"/>
          <p:nvPr>
            <p:ph idx="2" type="subTitle"/>
          </p:nvPr>
        </p:nvSpPr>
        <p:spPr>
          <a:xfrm>
            <a:off x="5574212" y="638091"/>
            <a:ext cx="3831900" cy="3867300"/>
          </a:xfrm>
          <a:prstGeom prst="rect">
            <a:avLst/>
          </a:prstGeom>
          <a:noFill/>
          <a:ln>
            <a:noFill/>
          </a:ln>
        </p:spPr>
        <p:txBody>
          <a:bodyPr anchorCtr="0" anchor="t" bIns="91425" lIns="91425" spcFirstLastPara="1" rIns="91425" wrap="square" tIns="91425">
            <a:noAutofit/>
          </a:bodyPr>
          <a:lstStyle/>
          <a:p>
            <a:pPr indent="-91440" lvl="0" marL="91440" rtl="0" algn="l">
              <a:lnSpc>
                <a:spcPct val="100000"/>
              </a:lnSpc>
              <a:spcBef>
                <a:spcPts val="0"/>
              </a:spcBef>
              <a:spcAft>
                <a:spcPts val="0"/>
              </a:spcAft>
              <a:buSzPts val="1400"/>
              <a:buNone/>
            </a:pPr>
            <a:r>
              <a:t/>
            </a:r>
            <a:endParaRPr sz="2000">
              <a:latin typeface="Arial"/>
              <a:ea typeface="Arial"/>
              <a:cs typeface="Arial"/>
              <a:sym typeface="Arial"/>
            </a:endParaRPr>
          </a:p>
          <a:p>
            <a:pPr indent="-342900" lvl="0" marL="457200" rtl="0" algn="ctr">
              <a:lnSpc>
                <a:spcPct val="100000"/>
              </a:lnSpc>
              <a:spcBef>
                <a:spcPts val="0"/>
              </a:spcBef>
              <a:spcAft>
                <a:spcPts val="0"/>
              </a:spcAft>
              <a:buClr>
                <a:schemeClr val="dk2"/>
              </a:buClr>
              <a:buSzPts val="1400"/>
              <a:buNone/>
            </a:pPr>
            <a:r>
              <a:t/>
            </a:r>
            <a:endParaRPr>
              <a:latin typeface="Arial"/>
              <a:ea typeface="Arial"/>
              <a:cs typeface="Arial"/>
              <a:sym typeface="Arial"/>
            </a:endParaRPr>
          </a:p>
        </p:txBody>
      </p:sp>
      <p:sp>
        <p:nvSpPr>
          <p:cNvPr id="446" name="Google Shape;446;p34"/>
          <p:cNvSpPr txBox="1"/>
          <p:nvPr>
            <p:ph type="title"/>
          </p:nvPr>
        </p:nvSpPr>
        <p:spPr>
          <a:xfrm>
            <a:off x="3136200" y="539750"/>
            <a:ext cx="2871600" cy="75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4000"/>
              <a:buNone/>
            </a:pPr>
            <a:r>
              <a:rPr lang="fr-FR"/>
              <a:t>Parc</a:t>
            </a:r>
            <a:r>
              <a:rPr lang="fr-FR">
                <a:solidFill>
                  <a:srgbClr val="7D9A79"/>
                </a:solidFill>
              </a:rPr>
              <a:t>ours</a:t>
            </a:r>
            <a:endParaRPr>
              <a:solidFill>
                <a:srgbClr val="7D9A79"/>
              </a:solidFill>
            </a:endParaRPr>
          </a:p>
          <a:p>
            <a:pPr indent="0" lvl="0" marL="0" rtl="0" algn="ctr">
              <a:lnSpc>
                <a:spcPct val="100000"/>
              </a:lnSpc>
              <a:spcBef>
                <a:spcPts val="0"/>
              </a:spcBef>
              <a:spcAft>
                <a:spcPts val="0"/>
              </a:spcAft>
              <a:buClr>
                <a:schemeClr val="lt1"/>
              </a:buClr>
              <a:buSzPts val="4000"/>
              <a:buNone/>
            </a:pPr>
            <a:r>
              <a:rPr lang="fr-FR"/>
              <a:t>Chrono</a:t>
            </a:r>
            <a:r>
              <a:rPr lang="fr-FR">
                <a:solidFill>
                  <a:srgbClr val="7D9A79"/>
                </a:solidFill>
              </a:rPr>
              <a:t>logique</a:t>
            </a:r>
            <a:endParaRPr>
              <a:solidFill>
                <a:srgbClr val="7D9A79"/>
              </a:solidFill>
            </a:endParaRPr>
          </a:p>
        </p:txBody>
      </p:sp>
      <p:sp>
        <p:nvSpPr>
          <p:cNvPr id="447" name="Google Shape;447;p34"/>
          <p:cNvSpPr txBox="1"/>
          <p:nvPr>
            <p:ph idx="3" type="title"/>
          </p:nvPr>
        </p:nvSpPr>
        <p:spPr>
          <a:xfrm>
            <a:off x="8183082" y="-1354370"/>
            <a:ext cx="2320800" cy="42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t/>
            </a:r>
            <a:endParaRPr/>
          </a:p>
        </p:txBody>
      </p:sp>
      <p:grpSp>
        <p:nvGrpSpPr>
          <p:cNvPr id="448" name="Google Shape;448;p34"/>
          <p:cNvGrpSpPr/>
          <p:nvPr/>
        </p:nvGrpSpPr>
        <p:grpSpPr>
          <a:xfrm>
            <a:off x="606275" y="2616680"/>
            <a:ext cx="2430731" cy="1794320"/>
            <a:chOff x="6550" y="2800855"/>
            <a:chExt cx="2430731" cy="1794320"/>
          </a:xfrm>
        </p:grpSpPr>
        <p:sp>
          <p:nvSpPr>
            <p:cNvPr id="449" name="Google Shape;449;p34"/>
            <p:cNvSpPr/>
            <p:nvPr/>
          </p:nvSpPr>
          <p:spPr>
            <a:xfrm>
              <a:off x="902781" y="3080265"/>
              <a:ext cx="1534500" cy="13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0" name="Google Shape;450;p34"/>
            <p:cNvSpPr txBox="1"/>
            <p:nvPr/>
          </p:nvSpPr>
          <p:spPr>
            <a:xfrm>
              <a:off x="375775" y="3216050"/>
              <a:ext cx="961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i="1" lang="fr-FR" sz="1200">
                  <a:latin typeface="Roboto"/>
                  <a:ea typeface="Roboto"/>
                  <a:cs typeface="Roboto"/>
                  <a:sym typeface="Roboto"/>
                </a:rPr>
                <a:t>7000 av.JC</a:t>
              </a:r>
              <a:endParaRPr b="1" i="1" sz="1200">
                <a:latin typeface="Roboto"/>
                <a:ea typeface="Roboto"/>
                <a:cs typeface="Roboto"/>
                <a:sym typeface="Roboto"/>
              </a:endParaRPr>
            </a:p>
          </p:txBody>
        </p:sp>
        <p:grpSp>
          <p:nvGrpSpPr>
            <p:cNvPr id="451" name="Google Shape;451;p34"/>
            <p:cNvGrpSpPr/>
            <p:nvPr/>
          </p:nvGrpSpPr>
          <p:grpSpPr>
            <a:xfrm>
              <a:off x="851208" y="2800855"/>
              <a:ext cx="92400" cy="411825"/>
              <a:chOff x="845575" y="2563700"/>
              <a:chExt cx="92400" cy="411825"/>
            </a:xfrm>
          </p:grpSpPr>
          <p:cxnSp>
            <p:nvCxnSpPr>
              <p:cNvPr id="452" name="Google Shape;452;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53" name="Google Shape;453;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4"/>
            <p:cNvSpPr txBox="1"/>
            <p:nvPr/>
          </p:nvSpPr>
          <p:spPr>
            <a:xfrm>
              <a:off x="6550" y="3492075"/>
              <a:ext cx="1781700" cy="110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fr-FR" sz="800">
                  <a:latin typeface="Roboto"/>
                  <a:ea typeface="Roboto"/>
                  <a:cs typeface="Roboto"/>
                  <a:sym typeface="Roboto"/>
                </a:rPr>
                <a:t>La ville d’Uruk,                                l’une des premières, dans la région de Mésopotamie</a:t>
              </a:r>
              <a:endParaRPr b="1" sz="800">
                <a:latin typeface="Roboto"/>
                <a:ea typeface="Roboto"/>
                <a:cs typeface="Roboto"/>
                <a:sym typeface="Roboto"/>
              </a:endParaRPr>
            </a:p>
            <a:p>
              <a:pPr indent="0" lvl="0" marL="0" rtl="0" algn="l">
                <a:spcBef>
                  <a:spcPts val="1200"/>
                </a:spcBef>
                <a:spcAft>
                  <a:spcPts val="1600"/>
                </a:spcAft>
                <a:buNone/>
              </a:pPr>
              <a:r>
                <a:t/>
              </a:r>
              <a:endParaRPr b="1" sz="800">
                <a:latin typeface="Roboto"/>
                <a:ea typeface="Roboto"/>
                <a:cs typeface="Roboto"/>
                <a:sym typeface="Roboto"/>
              </a:endParaRPr>
            </a:p>
          </p:txBody>
        </p:sp>
      </p:grpSp>
      <p:grpSp>
        <p:nvGrpSpPr>
          <p:cNvPr id="455" name="Google Shape;455;p34"/>
          <p:cNvGrpSpPr/>
          <p:nvPr/>
        </p:nvGrpSpPr>
        <p:grpSpPr>
          <a:xfrm>
            <a:off x="2150252" y="1862011"/>
            <a:ext cx="2421253" cy="1445897"/>
            <a:chOff x="1550527" y="2046186"/>
            <a:chExt cx="2421253" cy="1445897"/>
          </a:xfrm>
        </p:grpSpPr>
        <p:sp>
          <p:nvSpPr>
            <p:cNvPr id="456" name="Google Shape;456;p34"/>
            <p:cNvSpPr/>
            <p:nvPr/>
          </p:nvSpPr>
          <p:spPr>
            <a:xfrm>
              <a:off x="2437281" y="3080265"/>
              <a:ext cx="1534500" cy="133500"/>
            </a:xfrm>
            <a:prstGeom prst="rect">
              <a:avLst/>
            </a:prstGeom>
            <a:solidFill>
              <a:srgbClr val="AA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txBox="1"/>
            <p:nvPr/>
          </p:nvSpPr>
          <p:spPr>
            <a:xfrm>
              <a:off x="1550527" y="2046186"/>
              <a:ext cx="1781700" cy="9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fr-FR" sz="800">
                  <a:latin typeface="Roboto"/>
                  <a:ea typeface="Roboto"/>
                  <a:cs typeface="Roboto"/>
                  <a:sym typeface="Roboto"/>
                </a:rPr>
                <a:t>L’invention de la roue,                  une percée technologique</a:t>
              </a:r>
              <a:endParaRPr b="1" sz="800">
                <a:latin typeface="Roboto"/>
                <a:ea typeface="Roboto"/>
                <a:cs typeface="Roboto"/>
                <a:sym typeface="Roboto"/>
              </a:endParaRPr>
            </a:p>
            <a:p>
              <a:pPr indent="0" lvl="0" marL="0" rtl="0" algn="ctr">
                <a:spcBef>
                  <a:spcPts val="1200"/>
                </a:spcBef>
                <a:spcAft>
                  <a:spcPts val="1600"/>
                </a:spcAft>
                <a:buNone/>
              </a:pPr>
              <a:r>
                <a:t/>
              </a:r>
              <a:endParaRPr b="1" sz="800">
                <a:latin typeface="Roboto"/>
                <a:ea typeface="Roboto"/>
                <a:cs typeface="Roboto"/>
                <a:sym typeface="Roboto"/>
              </a:endParaRPr>
            </a:p>
          </p:txBody>
        </p:sp>
        <p:sp>
          <p:nvSpPr>
            <p:cNvPr id="458" name="Google Shape;458;p34"/>
            <p:cNvSpPr txBox="1"/>
            <p:nvPr/>
          </p:nvSpPr>
          <p:spPr>
            <a:xfrm>
              <a:off x="1907063" y="2708850"/>
              <a:ext cx="1068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i="1" lang="fr-FR" sz="1200">
                  <a:latin typeface="Roboto"/>
                  <a:ea typeface="Roboto"/>
                  <a:cs typeface="Roboto"/>
                  <a:sym typeface="Roboto"/>
                </a:rPr>
                <a:t>3000 av.JC</a:t>
              </a:r>
              <a:endParaRPr b="1" i="1" sz="1200">
                <a:latin typeface="Roboto"/>
                <a:ea typeface="Roboto"/>
                <a:cs typeface="Roboto"/>
                <a:sym typeface="Roboto"/>
              </a:endParaRPr>
            </a:p>
          </p:txBody>
        </p:sp>
        <p:grpSp>
          <p:nvGrpSpPr>
            <p:cNvPr id="459" name="Google Shape;459;p34"/>
            <p:cNvGrpSpPr/>
            <p:nvPr/>
          </p:nvGrpSpPr>
          <p:grpSpPr>
            <a:xfrm rot="10800000">
              <a:off x="2395183" y="3080258"/>
              <a:ext cx="92400" cy="411825"/>
              <a:chOff x="2070100" y="2563700"/>
              <a:chExt cx="92400" cy="411825"/>
            </a:xfrm>
          </p:grpSpPr>
          <p:cxnSp>
            <p:nvCxnSpPr>
              <p:cNvPr id="460" name="Google Shape;460;p3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61" name="Google Shape;461;p3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 name="Google Shape;462;p34"/>
          <p:cNvGrpSpPr/>
          <p:nvPr/>
        </p:nvGrpSpPr>
        <p:grpSpPr>
          <a:xfrm>
            <a:off x="3698125" y="2616680"/>
            <a:ext cx="2407879" cy="1545745"/>
            <a:chOff x="3098400" y="2800855"/>
            <a:chExt cx="2407879" cy="1545745"/>
          </a:xfrm>
        </p:grpSpPr>
        <p:sp>
          <p:nvSpPr>
            <p:cNvPr id="463" name="Google Shape;463;p34"/>
            <p:cNvSpPr/>
            <p:nvPr/>
          </p:nvSpPr>
          <p:spPr>
            <a:xfrm>
              <a:off x="3971778" y="3080265"/>
              <a:ext cx="1534500" cy="13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4"/>
            <p:cNvGrpSpPr/>
            <p:nvPr/>
          </p:nvGrpSpPr>
          <p:grpSpPr>
            <a:xfrm>
              <a:off x="3924544" y="2800855"/>
              <a:ext cx="92400" cy="411825"/>
              <a:chOff x="845575" y="2563700"/>
              <a:chExt cx="92400" cy="411825"/>
            </a:xfrm>
          </p:grpSpPr>
          <p:cxnSp>
            <p:nvCxnSpPr>
              <p:cNvPr id="465" name="Google Shape;465;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66" name="Google Shape;466;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34"/>
            <p:cNvSpPr txBox="1"/>
            <p:nvPr/>
          </p:nvSpPr>
          <p:spPr>
            <a:xfrm>
              <a:off x="3624407" y="3213768"/>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i="1" lang="fr-FR" sz="1200">
                  <a:latin typeface="Roboto"/>
                  <a:ea typeface="Roboto"/>
                  <a:cs typeface="Roboto"/>
                  <a:sym typeface="Roboto"/>
                </a:rPr>
                <a:t>900</a:t>
              </a:r>
              <a:endParaRPr b="1" i="1" sz="1200">
                <a:latin typeface="Roboto"/>
                <a:ea typeface="Roboto"/>
                <a:cs typeface="Roboto"/>
                <a:sym typeface="Roboto"/>
              </a:endParaRPr>
            </a:p>
          </p:txBody>
        </p:sp>
        <p:sp>
          <p:nvSpPr>
            <p:cNvPr id="468" name="Google Shape;468;p34"/>
            <p:cNvSpPr txBox="1"/>
            <p:nvPr/>
          </p:nvSpPr>
          <p:spPr>
            <a:xfrm>
              <a:off x="3098400" y="3518000"/>
              <a:ext cx="1645800" cy="82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fr-FR" sz="800">
                  <a:latin typeface="Roboto"/>
                  <a:ea typeface="Roboto"/>
                  <a:cs typeface="Roboto"/>
                  <a:sym typeface="Roboto"/>
                </a:rPr>
                <a:t>L’époque médiévale,                 lieu de grands développements sociaux et scientifiques</a:t>
              </a:r>
              <a:endParaRPr b="1" sz="800">
                <a:latin typeface="Roboto"/>
                <a:ea typeface="Roboto"/>
                <a:cs typeface="Roboto"/>
                <a:sym typeface="Roboto"/>
              </a:endParaRPr>
            </a:p>
            <a:p>
              <a:pPr indent="0" lvl="0" marL="0" rtl="0" algn="l">
                <a:spcBef>
                  <a:spcPts val="1200"/>
                </a:spcBef>
                <a:spcAft>
                  <a:spcPts val="1600"/>
                </a:spcAft>
                <a:buNone/>
              </a:pPr>
              <a:r>
                <a:t/>
              </a:r>
              <a:endParaRPr b="1" sz="800">
                <a:latin typeface="Roboto"/>
                <a:ea typeface="Roboto"/>
                <a:cs typeface="Roboto"/>
                <a:sym typeface="Roboto"/>
              </a:endParaRPr>
            </a:p>
          </p:txBody>
        </p:sp>
      </p:grpSp>
      <p:pic>
        <p:nvPicPr>
          <p:cNvPr id="469" name="Google Shape;469;p34"/>
          <p:cNvPicPr preferRelativeResize="0"/>
          <p:nvPr/>
        </p:nvPicPr>
        <p:blipFill>
          <a:blip r:embed="rId3">
            <a:alphaModFix/>
          </a:blip>
          <a:stretch>
            <a:fillRect/>
          </a:stretch>
        </p:blipFill>
        <p:spPr>
          <a:xfrm>
            <a:off x="802688" y="1886475"/>
            <a:ext cx="1347574" cy="894876"/>
          </a:xfrm>
          <a:prstGeom prst="rect">
            <a:avLst/>
          </a:prstGeom>
          <a:noFill/>
          <a:ln>
            <a:noFill/>
          </a:ln>
        </p:spPr>
      </p:pic>
      <p:grpSp>
        <p:nvGrpSpPr>
          <p:cNvPr id="470" name="Google Shape;470;p34"/>
          <p:cNvGrpSpPr/>
          <p:nvPr/>
        </p:nvGrpSpPr>
        <p:grpSpPr>
          <a:xfrm>
            <a:off x="6749724" y="2616680"/>
            <a:ext cx="1781700" cy="1635020"/>
            <a:chOff x="6149999" y="2800855"/>
            <a:chExt cx="1781700" cy="1635020"/>
          </a:xfrm>
        </p:grpSpPr>
        <p:grpSp>
          <p:nvGrpSpPr>
            <p:cNvPr id="471" name="Google Shape;471;p34"/>
            <p:cNvGrpSpPr/>
            <p:nvPr/>
          </p:nvGrpSpPr>
          <p:grpSpPr>
            <a:xfrm>
              <a:off x="6994658" y="2800855"/>
              <a:ext cx="92400" cy="411825"/>
              <a:chOff x="845575" y="2563700"/>
              <a:chExt cx="92400" cy="411825"/>
            </a:xfrm>
          </p:grpSpPr>
          <p:cxnSp>
            <p:nvCxnSpPr>
              <p:cNvPr id="472" name="Google Shape;472;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73" name="Google Shape;473;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4"/>
            <p:cNvSpPr txBox="1"/>
            <p:nvPr/>
          </p:nvSpPr>
          <p:spPr>
            <a:xfrm>
              <a:off x="6671021" y="3216043"/>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i="1" lang="fr-FR" sz="1200">
                  <a:latin typeface="Roboto"/>
                  <a:ea typeface="Roboto"/>
                  <a:cs typeface="Roboto"/>
                  <a:sym typeface="Roboto"/>
                </a:rPr>
                <a:t>2000</a:t>
              </a:r>
              <a:endParaRPr b="1" i="1" sz="1200">
                <a:latin typeface="Roboto"/>
                <a:ea typeface="Roboto"/>
                <a:cs typeface="Roboto"/>
                <a:sym typeface="Roboto"/>
              </a:endParaRPr>
            </a:p>
          </p:txBody>
        </p:sp>
        <p:sp>
          <p:nvSpPr>
            <p:cNvPr id="475" name="Google Shape;475;p34"/>
            <p:cNvSpPr txBox="1"/>
            <p:nvPr/>
          </p:nvSpPr>
          <p:spPr>
            <a:xfrm>
              <a:off x="6149999" y="3492075"/>
              <a:ext cx="1781700" cy="9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fr-FR" sz="800">
                  <a:latin typeface="Roboto"/>
                  <a:ea typeface="Roboto"/>
                  <a:cs typeface="Roboto"/>
                  <a:sym typeface="Roboto"/>
                </a:rPr>
                <a:t>La période contemporaine, l’introduction des métropoles et des mégapoles</a:t>
              </a:r>
              <a:endParaRPr b="1" sz="800">
                <a:latin typeface="Roboto"/>
                <a:ea typeface="Roboto"/>
                <a:cs typeface="Roboto"/>
                <a:sym typeface="Roboto"/>
              </a:endParaRPr>
            </a:p>
            <a:p>
              <a:pPr indent="0" lvl="0" marL="0" rtl="0" algn="l">
                <a:spcBef>
                  <a:spcPts val="1200"/>
                </a:spcBef>
                <a:spcAft>
                  <a:spcPts val="1600"/>
                </a:spcAft>
                <a:buNone/>
              </a:pPr>
              <a:r>
                <a:t/>
              </a:r>
              <a:endParaRPr b="1" sz="800">
                <a:latin typeface="Roboto"/>
                <a:ea typeface="Roboto"/>
                <a:cs typeface="Roboto"/>
                <a:sym typeface="Roboto"/>
              </a:endParaRPr>
            </a:p>
          </p:txBody>
        </p:sp>
      </p:grpSp>
      <p:pic>
        <p:nvPicPr>
          <p:cNvPr id="476" name="Google Shape;476;p34"/>
          <p:cNvPicPr preferRelativeResize="0"/>
          <p:nvPr/>
        </p:nvPicPr>
        <p:blipFill>
          <a:blip r:embed="rId4">
            <a:alphaModFix/>
          </a:blip>
          <a:stretch>
            <a:fillRect/>
          </a:stretch>
        </p:blipFill>
        <p:spPr>
          <a:xfrm>
            <a:off x="3872575" y="1847313"/>
            <a:ext cx="1398850" cy="934041"/>
          </a:xfrm>
          <a:prstGeom prst="rect">
            <a:avLst/>
          </a:prstGeom>
          <a:noFill/>
          <a:ln>
            <a:noFill/>
          </a:ln>
        </p:spPr>
      </p:pic>
      <p:pic>
        <p:nvPicPr>
          <p:cNvPr id="477" name="Google Shape;477;p34"/>
          <p:cNvPicPr preferRelativeResize="0"/>
          <p:nvPr/>
        </p:nvPicPr>
        <p:blipFill>
          <a:blip r:embed="rId5">
            <a:alphaModFix/>
          </a:blip>
          <a:stretch>
            <a:fillRect/>
          </a:stretch>
        </p:blipFill>
        <p:spPr>
          <a:xfrm>
            <a:off x="6966800" y="1865154"/>
            <a:ext cx="1347549" cy="898358"/>
          </a:xfrm>
          <a:prstGeom prst="rect">
            <a:avLst/>
          </a:prstGeom>
          <a:noFill/>
          <a:ln>
            <a:noFill/>
          </a:ln>
        </p:spPr>
      </p:pic>
      <p:pic>
        <p:nvPicPr>
          <p:cNvPr id="478" name="Google Shape;478;p34"/>
          <p:cNvPicPr preferRelativeResize="0"/>
          <p:nvPr/>
        </p:nvPicPr>
        <p:blipFill>
          <a:blip r:embed="rId6">
            <a:alphaModFix/>
          </a:blip>
          <a:stretch>
            <a:fillRect/>
          </a:stretch>
        </p:blipFill>
        <p:spPr>
          <a:xfrm>
            <a:off x="2350575" y="3181888"/>
            <a:ext cx="1347549" cy="828650"/>
          </a:xfrm>
          <a:prstGeom prst="rect">
            <a:avLst/>
          </a:prstGeom>
          <a:noFill/>
          <a:ln>
            <a:noFill/>
          </a:ln>
        </p:spPr>
      </p:pic>
      <p:grpSp>
        <p:nvGrpSpPr>
          <p:cNvPr id="479" name="Google Shape;479;p34"/>
          <p:cNvGrpSpPr/>
          <p:nvPr/>
        </p:nvGrpSpPr>
        <p:grpSpPr>
          <a:xfrm>
            <a:off x="5213073" y="1886486"/>
            <a:ext cx="2427428" cy="1421422"/>
            <a:chOff x="4613348" y="2070661"/>
            <a:chExt cx="2427428" cy="1421422"/>
          </a:xfrm>
        </p:grpSpPr>
        <p:sp>
          <p:nvSpPr>
            <p:cNvPr id="480" name="Google Shape;480;p34"/>
            <p:cNvSpPr/>
            <p:nvPr/>
          </p:nvSpPr>
          <p:spPr>
            <a:xfrm>
              <a:off x="5506276" y="3080265"/>
              <a:ext cx="1534500" cy="133500"/>
            </a:xfrm>
            <a:prstGeom prst="rect">
              <a:avLst/>
            </a:prstGeom>
            <a:solidFill>
              <a:srgbClr val="AA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4"/>
            <p:cNvGrpSpPr/>
            <p:nvPr/>
          </p:nvGrpSpPr>
          <p:grpSpPr>
            <a:xfrm rot="10800000">
              <a:off x="5455515" y="3080258"/>
              <a:ext cx="92400" cy="411825"/>
              <a:chOff x="2070100" y="2563700"/>
              <a:chExt cx="92400" cy="411825"/>
            </a:xfrm>
          </p:grpSpPr>
          <p:cxnSp>
            <p:nvCxnSpPr>
              <p:cNvPr id="482" name="Google Shape;482;p3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83" name="Google Shape;483;p3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4"/>
            <p:cNvSpPr txBox="1"/>
            <p:nvPr/>
          </p:nvSpPr>
          <p:spPr>
            <a:xfrm>
              <a:off x="4613348" y="2070661"/>
              <a:ext cx="1781700" cy="9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fr-FR" sz="800">
                  <a:latin typeface="Roboto"/>
                  <a:ea typeface="Roboto"/>
                  <a:cs typeface="Roboto"/>
                  <a:sym typeface="Roboto"/>
                </a:rPr>
                <a:t>La révolution industrielle,            une modernisation mécanique pour une évolution urbaine</a:t>
              </a:r>
              <a:endParaRPr b="1" sz="800">
                <a:latin typeface="Roboto"/>
                <a:ea typeface="Roboto"/>
                <a:cs typeface="Roboto"/>
                <a:sym typeface="Roboto"/>
              </a:endParaRPr>
            </a:p>
            <a:p>
              <a:pPr indent="0" lvl="0" marL="0" rtl="0" algn="ctr">
                <a:lnSpc>
                  <a:spcPct val="115000"/>
                </a:lnSpc>
                <a:spcBef>
                  <a:spcPts val="1200"/>
                </a:spcBef>
                <a:spcAft>
                  <a:spcPts val="0"/>
                </a:spcAft>
                <a:buNone/>
              </a:pPr>
              <a:r>
                <a:t/>
              </a:r>
              <a:endParaRPr b="1" sz="800">
                <a:latin typeface="Roboto"/>
                <a:ea typeface="Roboto"/>
                <a:cs typeface="Roboto"/>
                <a:sym typeface="Roboto"/>
              </a:endParaRPr>
            </a:p>
            <a:p>
              <a:pPr indent="0" lvl="0" marL="0" rtl="0" algn="ctr">
                <a:lnSpc>
                  <a:spcPct val="115000"/>
                </a:lnSpc>
                <a:spcBef>
                  <a:spcPts val="1200"/>
                </a:spcBef>
                <a:spcAft>
                  <a:spcPts val="0"/>
                </a:spcAft>
                <a:buClr>
                  <a:schemeClr val="dk1"/>
                </a:buClr>
                <a:buSzPts val="1100"/>
                <a:buFont typeface="Arial"/>
                <a:buNone/>
              </a:pPr>
              <a:r>
                <a:t/>
              </a:r>
              <a:endParaRPr b="1" sz="800">
                <a:latin typeface="Roboto"/>
                <a:ea typeface="Roboto"/>
                <a:cs typeface="Roboto"/>
                <a:sym typeface="Roboto"/>
              </a:endParaRPr>
            </a:p>
            <a:p>
              <a:pPr indent="0" lvl="0" marL="0" rtl="0" algn="l">
                <a:spcBef>
                  <a:spcPts val="1200"/>
                </a:spcBef>
                <a:spcAft>
                  <a:spcPts val="1600"/>
                </a:spcAft>
                <a:buNone/>
              </a:pPr>
              <a:r>
                <a:rPr lang="fr-FR" sz="800">
                  <a:latin typeface="Roboto"/>
                  <a:ea typeface="Roboto"/>
                  <a:cs typeface="Roboto"/>
                  <a:sym typeface="Roboto"/>
                </a:rPr>
                <a:t>.</a:t>
              </a:r>
              <a:endParaRPr b="1" sz="800">
                <a:latin typeface="Roboto"/>
                <a:ea typeface="Roboto"/>
                <a:cs typeface="Roboto"/>
                <a:sym typeface="Roboto"/>
              </a:endParaRPr>
            </a:p>
          </p:txBody>
        </p:sp>
        <p:sp>
          <p:nvSpPr>
            <p:cNvPr id="485" name="Google Shape;485;p34"/>
            <p:cNvSpPr txBox="1"/>
            <p:nvPr/>
          </p:nvSpPr>
          <p:spPr>
            <a:xfrm>
              <a:off x="5131289" y="2703387"/>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i="1" lang="fr-FR" sz="1200">
                  <a:latin typeface="Roboto"/>
                  <a:ea typeface="Roboto"/>
                  <a:cs typeface="Roboto"/>
                  <a:sym typeface="Roboto"/>
                </a:rPr>
                <a:t>1800</a:t>
              </a:r>
              <a:endParaRPr b="1" i="1" sz="1200">
                <a:latin typeface="Roboto"/>
                <a:ea typeface="Roboto"/>
                <a:cs typeface="Roboto"/>
                <a:sym typeface="Roboto"/>
              </a:endParaRPr>
            </a:p>
          </p:txBody>
        </p:sp>
      </p:grpSp>
      <p:pic>
        <p:nvPicPr>
          <p:cNvPr id="486" name="Google Shape;486;p34"/>
          <p:cNvPicPr preferRelativeResize="0"/>
          <p:nvPr/>
        </p:nvPicPr>
        <p:blipFill>
          <a:blip r:embed="rId7">
            <a:alphaModFix/>
          </a:blip>
          <a:stretch>
            <a:fillRect/>
          </a:stretch>
        </p:blipFill>
        <p:spPr>
          <a:xfrm>
            <a:off x="5402175" y="3148788"/>
            <a:ext cx="1347549" cy="894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5"/>
          <p:cNvSpPr txBox="1"/>
          <p:nvPr>
            <p:ph type="title"/>
          </p:nvPr>
        </p:nvSpPr>
        <p:spPr>
          <a:xfrm>
            <a:off x="347650" y="270400"/>
            <a:ext cx="4415400" cy="13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sz="3200"/>
              <a:t>La modernisation de Paris par Georges-Eugène Haussmann</a:t>
            </a:r>
            <a:endParaRPr sz="3200"/>
          </a:p>
        </p:txBody>
      </p:sp>
      <p:pic>
        <p:nvPicPr>
          <p:cNvPr id="492" name="Google Shape;492;p35"/>
          <p:cNvPicPr preferRelativeResize="0"/>
          <p:nvPr/>
        </p:nvPicPr>
        <p:blipFill>
          <a:blip r:embed="rId3">
            <a:alphaModFix/>
          </a:blip>
          <a:stretch>
            <a:fillRect/>
          </a:stretch>
        </p:blipFill>
        <p:spPr>
          <a:xfrm>
            <a:off x="6121250" y="1084575"/>
            <a:ext cx="1848700" cy="1609901"/>
          </a:xfrm>
          <a:prstGeom prst="rect">
            <a:avLst/>
          </a:prstGeom>
          <a:noFill/>
          <a:ln>
            <a:noFill/>
          </a:ln>
        </p:spPr>
      </p:pic>
      <p:pic>
        <p:nvPicPr>
          <p:cNvPr id="493" name="Google Shape;493;p35"/>
          <p:cNvPicPr preferRelativeResize="0"/>
          <p:nvPr/>
        </p:nvPicPr>
        <p:blipFill>
          <a:blip r:embed="rId4">
            <a:alphaModFix/>
          </a:blip>
          <a:stretch>
            <a:fillRect/>
          </a:stretch>
        </p:blipFill>
        <p:spPr>
          <a:xfrm>
            <a:off x="5192800" y="2424350"/>
            <a:ext cx="1888870" cy="1609899"/>
          </a:xfrm>
          <a:prstGeom prst="rect">
            <a:avLst/>
          </a:prstGeom>
          <a:noFill/>
          <a:ln>
            <a:noFill/>
          </a:ln>
        </p:spPr>
      </p:pic>
      <p:pic>
        <p:nvPicPr>
          <p:cNvPr id="494" name="Google Shape;494;p35"/>
          <p:cNvPicPr preferRelativeResize="0"/>
          <p:nvPr/>
        </p:nvPicPr>
        <p:blipFill>
          <a:blip r:embed="rId5">
            <a:alphaModFix/>
          </a:blip>
          <a:stretch>
            <a:fillRect/>
          </a:stretch>
        </p:blipFill>
        <p:spPr>
          <a:xfrm>
            <a:off x="409075" y="1554175"/>
            <a:ext cx="4202200" cy="2912400"/>
          </a:xfrm>
          <a:prstGeom prst="rect">
            <a:avLst/>
          </a:prstGeom>
          <a:noFill/>
          <a:ln cap="flat" cmpd="sng" w="9525">
            <a:solidFill>
              <a:srgbClr val="6AA84F"/>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6"/>
          <p:cNvSpPr txBox="1"/>
          <p:nvPr>
            <p:ph type="title"/>
          </p:nvPr>
        </p:nvSpPr>
        <p:spPr>
          <a:xfrm flipH="1">
            <a:off x="3343025" y="2095800"/>
            <a:ext cx="5185500" cy="19008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SzPts val="6400"/>
              <a:buNone/>
            </a:pPr>
            <a:r>
              <a:rPr lang="fr-FR" sz="4400"/>
              <a:t>Les causes qui demandent l’adaptation des villes</a:t>
            </a:r>
            <a:endParaRPr sz="4400"/>
          </a:p>
        </p:txBody>
      </p:sp>
      <p:sp>
        <p:nvSpPr>
          <p:cNvPr id="500" name="Google Shape;500;p36"/>
          <p:cNvSpPr txBox="1"/>
          <p:nvPr>
            <p:ph idx="2" type="title"/>
          </p:nvPr>
        </p:nvSpPr>
        <p:spPr>
          <a:xfrm flipH="1">
            <a:off x="7275125" y="704000"/>
            <a:ext cx="1138200" cy="113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fr-FR"/>
              <a:t>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7"/>
          <p:cNvSpPr txBox="1"/>
          <p:nvPr>
            <p:ph type="title"/>
          </p:nvPr>
        </p:nvSpPr>
        <p:spPr>
          <a:xfrm>
            <a:off x="720000" y="475488"/>
            <a:ext cx="7711200" cy="4842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4000"/>
              <a:buNone/>
            </a:pPr>
            <a:r>
              <a:rPr lang="fr-FR" sz="4000"/>
              <a:t>La pollution</a:t>
            </a:r>
            <a:endParaRPr/>
          </a:p>
        </p:txBody>
      </p:sp>
      <p:sp>
        <p:nvSpPr>
          <p:cNvPr id="506" name="Google Shape;506;p37"/>
          <p:cNvSpPr txBox="1"/>
          <p:nvPr/>
        </p:nvSpPr>
        <p:spPr>
          <a:xfrm>
            <a:off x="559050" y="1132950"/>
            <a:ext cx="56514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fr-FR" sz="1100">
                <a:solidFill>
                  <a:schemeClr val="dk2"/>
                </a:solidFill>
                <a:latin typeface="Lato"/>
                <a:ea typeface="Lato"/>
                <a:cs typeface="Lato"/>
                <a:sym typeface="Lato"/>
              </a:rPr>
              <a:t>Les villes d’aujourd’hui sont les taches noires de la terre. Bien que en 2020, les concentrations de dioxyde d’azote (NO2) ont temporairement diminué en raison des réductions du transport routier pendant les confinements liés à la COVID-19. Des réductions des concentrations moyennes annuelles de NO2 allant jusqu’à 25 % ont été observées dans les grandes villes de France, d’Italie et d’Espagne;</a:t>
            </a:r>
            <a:endParaRPr sz="1100">
              <a:solidFill>
                <a:srgbClr val="242438"/>
              </a:solidFill>
              <a:highlight>
                <a:srgbClr val="F3F8FE"/>
              </a:highlight>
              <a:latin typeface="Lato"/>
              <a:ea typeface="Lato"/>
              <a:cs typeface="Lato"/>
              <a:sym typeface="Lato"/>
            </a:endParaRPr>
          </a:p>
        </p:txBody>
      </p:sp>
      <p:sp>
        <p:nvSpPr>
          <p:cNvPr id="507" name="Google Shape;507;p37"/>
          <p:cNvSpPr txBox="1"/>
          <p:nvPr/>
        </p:nvSpPr>
        <p:spPr>
          <a:xfrm>
            <a:off x="559050" y="3666825"/>
            <a:ext cx="51720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fr-FR" sz="1100">
                <a:solidFill>
                  <a:schemeClr val="dk2"/>
                </a:solidFill>
                <a:latin typeface="Lato"/>
                <a:ea typeface="Lato"/>
                <a:cs typeface="Lato"/>
                <a:sym typeface="Lato"/>
              </a:rPr>
              <a:t>Le principales facteurs qui ont diminué la qualité d’air:</a:t>
            </a:r>
            <a:endParaRPr sz="1100">
              <a:solidFill>
                <a:schemeClr val="dk2"/>
              </a:solidFill>
              <a:latin typeface="Lato"/>
              <a:ea typeface="Lato"/>
              <a:cs typeface="Lato"/>
              <a:sym typeface="Lato"/>
            </a:endParaRPr>
          </a:p>
          <a:p>
            <a:pPr indent="-346075" lvl="0" marL="809999" marR="0" rtl="0" algn="l">
              <a:lnSpc>
                <a:spcPct val="100000"/>
              </a:lnSpc>
              <a:spcBef>
                <a:spcPts val="0"/>
              </a:spcBef>
              <a:spcAft>
                <a:spcPts val="0"/>
              </a:spcAft>
              <a:buClr>
                <a:schemeClr val="dk2"/>
              </a:buClr>
              <a:buSzPts val="1100"/>
              <a:buFont typeface="Lato"/>
              <a:buChar char="●"/>
            </a:pPr>
            <a:r>
              <a:rPr lang="fr-FR" sz="1100">
                <a:solidFill>
                  <a:schemeClr val="dk2"/>
                </a:solidFill>
                <a:latin typeface="Lato"/>
                <a:ea typeface="Lato"/>
                <a:cs typeface="Lato"/>
                <a:sym typeface="Lato"/>
              </a:rPr>
              <a:t>les méthodes d’obtenir l'électricité (usines);</a:t>
            </a:r>
            <a:endParaRPr sz="1100">
              <a:solidFill>
                <a:schemeClr val="dk2"/>
              </a:solidFill>
              <a:latin typeface="Lato"/>
              <a:ea typeface="Lato"/>
              <a:cs typeface="Lato"/>
              <a:sym typeface="Lato"/>
            </a:endParaRPr>
          </a:p>
          <a:p>
            <a:pPr indent="-346075" lvl="0" marL="809999" marR="0" rtl="0" algn="l">
              <a:lnSpc>
                <a:spcPct val="100000"/>
              </a:lnSpc>
              <a:spcBef>
                <a:spcPts val="0"/>
              </a:spcBef>
              <a:spcAft>
                <a:spcPts val="0"/>
              </a:spcAft>
              <a:buClr>
                <a:schemeClr val="dk2"/>
              </a:buClr>
              <a:buSzPts val="1100"/>
              <a:buFont typeface="Lato"/>
              <a:buChar char="●"/>
            </a:pPr>
            <a:r>
              <a:rPr lang="fr-FR" sz="1100">
                <a:solidFill>
                  <a:schemeClr val="dk2"/>
                </a:solidFill>
                <a:latin typeface="Lato"/>
                <a:ea typeface="Lato"/>
                <a:cs typeface="Lato"/>
                <a:sym typeface="Lato"/>
              </a:rPr>
              <a:t>les voitures (sans celles électrique) </a:t>
            </a:r>
            <a:endParaRPr sz="1100">
              <a:solidFill>
                <a:schemeClr val="dk2"/>
              </a:solidFill>
              <a:latin typeface="Lato"/>
              <a:ea typeface="Lato"/>
              <a:cs typeface="Lato"/>
              <a:sym typeface="Lato"/>
            </a:endParaRPr>
          </a:p>
          <a:p>
            <a:pPr indent="-346075" lvl="0" marL="809999" marR="0" rtl="0" algn="l">
              <a:lnSpc>
                <a:spcPct val="100000"/>
              </a:lnSpc>
              <a:spcBef>
                <a:spcPts val="0"/>
              </a:spcBef>
              <a:spcAft>
                <a:spcPts val="0"/>
              </a:spcAft>
              <a:buClr>
                <a:schemeClr val="dk2"/>
              </a:buClr>
              <a:buSzPts val="1100"/>
              <a:buFont typeface="Lato"/>
              <a:buChar char="●"/>
            </a:pPr>
            <a:r>
              <a:rPr lang="fr-FR" sz="1100">
                <a:solidFill>
                  <a:schemeClr val="dk2"/>
                </a:solidFill>
                <a:latin typeface="Lato"/>
                <a:ea typeface="Lato"/>
                <a:cs typeface="Lato"/>
                <a:sym typeface="Lato"/>
              </a:rPr>
              <a:t>l’import des aliments;</a:t>
            </a:r>
            <a:endParaRPr sz="1100">
              <a:solidFill>
                <a:schemeClr val="dk2"/>
              </a:solidFill>
              <a:latin typeface="Lato"/>
              <a:ea typeface="Lato"/>
              <a:cs typeface="Lato"/>
              <a:sym typeface="Lato"/>
            </a:endParaRPr>
          </a:p>
          <a:p>
            <a:pPr indent="-346075" lvl="0" marL="809999" marR="0" rtl="0" algn="l">
              <a:lnSpc>
                <a:spcPct val="100000"/>
              </a:lnSpc>
              <a:spcBef>
                <a:spcPts val="0"/>
              </a:spcBef>
              <a:spcAft>
                <a:spcPts val="0"/>
              </a:spcAft>
              <a:buClr>
                <a:schemeClr val="dk2"/>
              </a:buClr>
              <a:buSzPts val="1100"/>
              <a:buFont typeface="Lato"/>
              <a:buChar char="●"/>
            </a:pPr>
            <a:r>
              <a:rPr lang="fr-FR" sz="1100">
                <a:solidFill>
                  <a:schemeClr val="dk2"/>
                </a:solidFill>
                <a:latin typeface="Lato"/>
                <a:ea typeface="Lato"/>
                <a:cs typeface="Lato"/>
                <a:sym typeface="Lato"/>
              </a:rPr>
              <a:t>les chantiers de construction - émettent des gaz toxiques ;</a:t>
            </a:r>
            <a:endParaRPr sz="1100">
              <a:solidFill>
                <a:schemeClr val="dk2"/>
              </a:solidFill>
              <a:latin typeface="Lato"/>
              <a:ea typeface="Lato"/>
              <a:cs typeface="Lato"/>
              <a:sym typeface="Lato"/>
            </a:endParaRPr>
          </a:p>
        </p:txBody>
      </p:sp>
      <p:sp>
        <p:nvSpPr>
          <p:cNvPr id="508" name="Google Shape;508;p37"/>
          <p:cNvSpPr txBox="1"/>
          <p:nvPr>
            <p:ph type="title"/>
          </p:nvPr>
        </p:nvSpPr>
        <p:spPr>
          <a:xfrm>
            <a:off x="6658025" y="1221750"/>
            <a:ext cx="1716300" cy="569400"/>
          </a:xfrm>
          <a:prstGeom prst="rect">
            <a:avLst/>
          </a:prstGeom>
          <a:solidFill>
            <a:schemeClr val="accent1"/>
          </a:solidFill>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fr-FR">
                <a:solidFill>
                  <a:schemeClr val="lt1"/>
                </a:solidFill>
              </a:rPr>
              <a:t>9 sur 10</a:t>
            </a:r>
            <a:endParaRPr>
              <a:solidFill>
                <a:schemeClr val="lt1"/>
              </a:solidFill>
            </a:endParaRPr>
          </a:p>
        </p:txBody>
      </p:sp>
      <p:sp>
        <p:nvSpPr>
          <p:cNvPr id="509" name="Google Shape;509;p37"/>
          <p:cNvSpPr txBox="1"/>
          <p:nvPr/>
        </p:nvSpPr>
        <p:spPr>
          <a:xfrm>
            <a:off x="6500525" y="2022150"/>
            <a:ext cx="20313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fr-FR" sz="1100">
                <a:solidFill>
                  <a:schemeClr val="dk2"/>
                </a:solidFill>
                <a:latin typeface="Lato"/>
                <a:ea typeface="Lato"/>
                <a:cs typeface="Lato"/>
                <a:sym typeface="Lato"/>
              </a:rPr>
              <a:t>personnes respirent de l’air pollué</a:t>
            </a:r>
            <a:endParaRPr sz="1100">
              <a:solidFill>
                <a:schemeClr val="dk2"/>
              </a:solidFill>
              <a:latin typeface="Lato"/>
              <a:ea typeface="Lato"/>
              <a:cs typeface="Lato"/>
              <a:sym typeface="Lato"/>
            </a:endParaRPr>
          </a:p>
        </p:txBody>
      </p:sp>
      <p:sp>
        <p:nvSpPr>
          <p:cNvPr id="510" name="Google Shape;510;p37"/>
          <p:cNvSpPr txBox="1"/>
          <p:nvPr/>
        </p:nvSpPr>
        <p:spPr>
          <a:xfrm>
            <a:off x="7006125" y="2504125"/>
            <a:ext cx="18195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FR" sz="1100">
                <a:solidFill>
                  <a:schemeClr val="dk2"/>
                </a:solidFill>
                <a:latin typeface="Lato"/>
                <a:ea typeface="Lato"/>
                <a:cs typeface="Lato"/>
                <a:sym typeface="Lato"/>
              </a:rPr>
              <a:t>millions des personnes meurent prématurément chaque année de la pollution atmosphérique </a:t>
            </a:r>
            <a:endParaRPr sz="1100">
              <a:solidFill>
                <a:schemeClr val="dk2"/>
              </a:solidFill>
              <a:latin typeface="Lato"/>
              <a:ea typeface="Lato"/>
              <a:cs typeface="Lato"/>
              <a:sym typeface="Lato"/>
            </a:endParaRPr>
          </a:p>
        </p:txBody>
      </p:sp>
      <p:sp>
        <p:nvSpPr>
          <p:cNvPr id="511" name="Google Shape;511;p37"/>
          <p:cNvSpPr txBox="1"/>
          <p:nvPr>
            <p:ph type="title"/>
          </p:nvPr>
        </p:nvSpPr>
        <p:spPr>
          <a:xfrm>
            <a:off x="6221025" y="2504125"/>
            <a:ext cx="785100" cy="569400"/>
          </a:xfrm>
          <a:prstGeom prst="rect">
            <a:avLst/>
          </a:prstGeom>
          <a:solidFill>
            <a:schemeClr val="accent1"/>
          </a:solidFill>
        </p:spPr>
        <p:txBody>
          <a:bodyPr anchorCtr="0" anchor="ctr" bIns="91425" lIns="0" spcFirstLastPara="1" rIns="91425" wrap="square" tIns="91425">
            <a:spAutoFit/>
          </a:bodyPr>
          <a:lstStyle/>
          <a:p>
            <a:pPr indent="0" lvl="0" marL="0" marR="0" rtl="0" algn="ctr">
              <a:lnSpc>
                <a:spcPct val="100000"/>
              </a:lnSpc>
              <a:spcBef>
                <a:spcPts val="0"/>
              </a:spcBef>
              <a:spcAft>
                <a:spcPts val="0"/>
              </a:spcAft>
              <a:buNone/>
            </a:pPr>
            <a:r>
              <a:rPr lang="fr-FR">
                <a:solidFill>
                  <a:schemeClr val="lt1"/>
                </a:solidFill>
              </a:rPr>
              <a:t>4,2</a:t>
            </a:r>
            <a:endParaRPr>
              <a:solidFill>
                <a:schemeClr val="lt1"/>
              </a:solidFill>
            </a:endParaRPr>
          </a:p>
        </p:txBody>
      </p:sp>
      <p:sp>
        <p:nvSpPr>
          <p:cNvPr id="512" name="Google Shape;512;p37"/>
          <p:cNvSpPr txBox="1"/>
          <p:nvPr/>
        </p:nvSpPr>
        <p:spPr>
          <a:xfrm>
            <a:off x="6153950" y="3502800"/>
            <a:ext cx="1531200" cy="77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FR" sz="1100">
                <a:solidFill>
                  <a:schemeClr val="dk2"/>
                </a:solidFill>
                <a:latin typeface="Lato"/>
                <a:ea typeface="Lato"/>
                <a:cs typeface="Lato"/>
                <a:sym typeface="Lato"/>
              </a:rPr>
              <a:t>la pollution particulaire augmente chaque année par</a:t>
            </a:r>
            <a:endParaRPr sz="1100">
              <a:solidFill>
                <a:schemeClr val="dk2"/>
              </a:solidFill>
              <a:latin typeface="Lato"/>
              <a:ea typeface="Lato"/>
              <a:cs typeface="Lato"/>
              <a:sym typeface="Lato"/>
            </a:endParaRPr>
          </a:p>
        </p:txBody>
      </p:sp>
      <p:sp>
        <p:nvSpPr>
          <p:cNvPr id="513" name="Google Shape;513;p37"/>
          <p:cNvSpPr txBox="1"/>
          <p:nvPr>
            <p:ph type="title"/>
          </p:nvPr>
        </p:nvSpPr>
        <p:spPr>
          <a:xfrm>
            <a:off x="7752225" y="3488550"/>
            <a:ext cx="945000" cy="569400"/>
          </a:xfrm>
          <a:prstGeom prst="rect">
            <a:avLst/>
          </a:prstGeom>
          <a:solidFill>
            <a:schemeClr val="accent1"/>
          </a:solidFill>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fr-FR">
                <a:solidFill>
                  <a:schemeClr val="lt1"/>
                </a:solidFill>
              </a:rPr>
              <a:t>5.5%</a:t>
            </a:r>
            <a:endParaRPr>
              <a:solidFill>
                <a:schemeClr val="lt1"/>
              </a:solidFill>
            </a:endParaRPr>
          </a:p>
        </p:txBody>
      </p:sp>
      <p:pic>
        <p:nvPicPr>
          <p:cNvPr id="514" name="Google Shape;514;p37"/>
          <p:cNvPicPr preferRelativeResize="0"/>
          <p:nvPr/>
        </p:nvPicPr>
        <p:blipFill rotWithShape="1">
          <a:blip r:embed="rId3">
            <a:alphaModFix/>
          </a:blip>
          <a:srcRect b="29030" l="0" r="0" t="14125"/>
          <a:stretch/>
        </p:blipFill>
        <p:spPr>
          <a:xfrm>
            <a:off x="1422625" y="2217625"/>
            <a:ext cx="3827950" cy="1449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8"/>
          <p:cNvSpPr txBox="1"/>
          <p:nvPr>
            <p:ph type="title"/>
          </p:nvPr>
        </p:nvSpPr>
        <p:spPr>
          <a:xfrm>
            <a:off x="720000" y="475488"/>
            <a:ext cx="7711200" cy="4842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4000"/>
              <a:buNone/>
            </a:pPr>
            <a:r>
              <a:rPr lang="fr-FR" sz="4000"/>
              <a:t>La surpopulation</a:t>
            </a:r>
            <a:endParaRPr/>
          </a:p>
        </p:txBody>
      </p:sp>
      <p:sp>
        <p:nvSpPr>
          <p:cNvPr id="520" name="Google Shape;520;p38"/>
          <p:cNvSpPr txBox="1"/>
          <p:nvPr>
            <p:ph idx="1" type="subTitle"/>
          </p:nvPr>
        </p:nvSpPr>
        <p:spPr>
          <a:xfrm>
            <a:off x="739663" y="959712"/>
            <a:ext cx="7711200" cy="3570000"/>
          </a:xfrm>
          <a:prstGeom prst="rect">
            <a:avLst/>
          </a:prstGeom>
          <a:noFill/>
          <a:ln>
            <a:noFill/>
          </a:ln>
        </p:spPr>
        <p:txBody>
          <a:bodyPr anchorCtr="0" anchor="t" bIns="91425" lIns="0" spcFirstLastPara="1" rIns="91425" wrap="square" tIns="91425">
            <a:noAutofit/>
          </a:bodyPr>
          <a:lstStyle/>
          <a:p>
            <a:pPr indent="-342900" lvl="0" marL="457200" rtl="0" algn="l">
              <a:lnSpc>
                <a:spcPct val="100000"/>
              </a:lnSpc>
              <a:spcBef>
                <a:spcPts val="0"/>
              </a:spcBef>
              <a:spcAft>
                <a:spcPts val="0"/>
              </a:spcAft>
              <a:buSzPts val="1400"/>
              <a:buFont typeface="Lato"/>
              <a:buNone/>
            </a:pPr>
            <a:r>
              <a:rPr lang="fr-FR">
                <a:latin typeface="Arial"/>
                <a:ea typeface="Arial"/>
                <a:cs typeface="Arial"/>
                <a:sym typeface="Arial"/>
              </a:rPr>
              <a:t>	</a:t>
            </a:r>
            <a:endParaRPr sz="2000">
              <a:latin typeface="Arial"/>
              <a:ea typeface="Arial"/>
              <a:cs typeface="Arial"/>
              <a:sym typeface="Arial"/>
            </a:endParaRPr>
          </a:p>
        </p:txBody>
      </p:sp>
      <p:sp>
        <p:nvSpPr>
          <p:cNvPr id="521" name="Google Shape;521;p38"/>
          <p:cNvSpPr txBox="1"/>
          <p:nvPr/>
        </p:nvSpPr>
        <p:spPr>
          <a:xfrm>
            <a:off x="695675" y="4344225"/>
            <a:ext cx="4122300" cy="554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fr-FR" sz="1200">
                <a:solidFill>
                  <a:srgbClr val="3E675D"/>
                </a:solidFill>
                <a:latin typeface="Lato"/>
                <a:ea typeface="Lato"/>
                <a:cs typeface="Lato"/>
                <a:sym typeface="Lato"/>
              </a:rPr>
              <a:t>La croissance de notre population au cours du dernier millénaire</a:t>
            </a:r>
            <a:endParaRPr sz="1200">
              <a:solidFill>
                <a:srgbClr val="3E675D"/>
              </a:solidFill>
              <a:latin typeface="Lato"/>
              <a:ea typeface="Lato"/>
              <a:cs typeface="Lato"/>
              <a:sym typeface="Lato"/>
            </a:endParaRPr>
          </a:p>
        </p:txBody>
      </p:sp>
      <p:sp>
        <p:nvSpPr>
          <p:cNvPr id="522" name="Google Shape;522;p38"/>
          <p:cNvSpPr/>
          <p:nvPr/>
        </p:nvSpPr>
        <p:spPr>
          <a:xfrm>
            <a:off x="7456443" y="2495366"/>
            <a:ext cx="1550100" cy="4614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fr-FR">
                <a:solidFill>
                  <a:schemeClr val="lt1"/>
                </a:solidFill>
                <a:latin typeface="Roboto"/>
                <a:ea typeface="Roboto"/>
                <a:cs typeface="Roboto"/>
                <a:sym typeface="Roboto"/>
              </a:rPr>
              <a:t>Le futur lointain</a:t>
            </a:r>
            <a:endParaRPr i="1">
              <a:solidFill>
                <a:schemeClr val="lt1"/>
              </a:solidFill>
              <a:latin typeface="Roboto"/>
              <a:ea typeface="Roboto"/>
              <a:cs typeface="Roboto"/>
              <a:sym typeface="Roboto"/>
            </a:endParaRPr>
          </a:p>
        </p:txBody>
      </p:sp>
      <p:sp>
        <p:nvSpPr>
          <p:cNvPr id="523" name="Google Shape;523;p38"/>
          <p:cNvSpPr/>
          <p:nvPr/>
        </p:nvSpPr>
        <p:spPr>
          <a:xfrm>
            <a:off x="4815450" y="2495514"/>
            <a:ext cx="1663200" cy="461400"/>
          </a:xfrm>
          <a:prstGeom prst="homePlat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fr-FR">
                <a:solidFill>
                  <a:srgbClr val="FFFFFF"/>
                </a:solidFill>
                <a:latin typeface="Roboto"/>
                <a:ea typeface="Roboto"/>
                <a:cs typeface="Roboto"/>
                <a:sym typeface="Roboto"/>
              </a:rPr>
              <a:t>2050</a:t>
            </a:r>
            <a:endParaRPr i="1">
              <a:solidFill>
                <a:srgbClr val="FFFFFF"/>
              </a:solidFill>
              <a:latin typeface="Roboto"/>
              <a:ea typeface="Roboto"/>
              <a:cs typeface="Roboto"/>
              <a:sym typeface="Roboto"/>
            </a:endParaRPr>
          </a:p>
        </p:txBody>
      </p:sp>
      <p:sp>
        <p:nvSpPr>
          <p:cNvPr id="524" name="Google Shape;524;p38"/>
          <p:cNvSpPr/>
          <p:nvPr/>
        </p:nvSpPr>
        <p:spPr>
          <a:xfrm>
            <a:off x="6195987" y="2495366"/>
            <a:ext cx="1550100" cy="4614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fr-FR">
                <a:solidFill>
                  <a:srgbClr val="FFFFFF"/>
                </a:solidFill>
                <a:latin typeface="Roboto"/>
                <a:ea typeface="Roboto"/>
                <a:cs typeface="Roboto"/>
                <a:sym typeface="Roboto"/>
              </a:rPr>
              <a:t>2100</a:t>
            </a:r>
            <a:endParaRPr i="1">
              <a:solidFill>
                <a:srgbClr val="FFFFFF"/>
              </a:solidFill>
              <a:latin typeface="Roboto"/>
              <a:ea typeface="Roboto"/>
              <a:cs typeface="Roboto"/>
              <a:sym typeface="Roboto"/>
            </a:endParaRPr>
          </a:p>
        </p:txBody>
      </p:sp>
      <p:pic>
        <p:nvPicPr>
          <p:cNvPr id="525" name="Google Shape;525;p38" title="Points scored"/>
          <p:cNvPicPr preferRelativeResize="0"/>
          <p:nvPr/>
        </p:nvPicPr>
        <p:blipFill>
          <a:blip r:embed="rId3">
            <a:alphaModFix/>
          </a:blip>
          <a:stretch>
            <a:fillRect/>
          </a:stretch>
        </p:blipFill>
        <p:spPr>
          <a:xfrm>
            <a:off x="805800" y="1362019"/>
            <a:ext cx="4117251" cy="2765361"/>
          </a:xfrm>
          <a:prstGeom prst="rect">
            <a:avLst/>
          </a:prstGeom>
          <a:noFill/>
          <a:ln cap="flat" cmpd="sng" w="76200">
            <a:solidFill>
              <a:schemeClr val="dk2"/>
            </a:solidFill>
            <a:prstDash val="solid"/>
            <a:round/>
            <a:headEnd len="sm" w="sm" type="none"/>
            <a:tailEnd len="sm" w="sm" type="none"/>
          </a:ln>
        </p:spPr>
      </p:pic>
      <p:sp>
        <p:nvSpPr>
          <p:cNvPr id="526" name="Google Shape;526;p38"/>
          <p:cNvSpPr txBox="1"/>
          <p:nvPr/>
        </p:nvSpPr>
        <p:spPr>
          <a:xfrm>
            <a:off x="5073488" y="1545700"/>
            <a:ext cx="96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a:solidFill>
                  <a:srgbClr val="3E675D"/>
                </a:solidFill>
                <a:latin typeface="Lato"/>
                <a:ea typeface="Lato"/>
                <a:cs typeface="Lato"/>
                <a:sym typeface="Lato"/>
              </a:rPr>
              <a:t>10 Md pr</a:t>
            </a:r>
            <a:r>
              <a:rPr lang="fr-FR">
                <a:solidFill>
                  <a:srgbClr val="3E675D"/>
                </a:solidFill>
                <a:latin typeface="Lato"/>
                <a:ea typeface="Lato"/>
                <a:cs typeface="Lato"/>
                <a:sym typeface="Lato"/>
              </a:rPr>
              <a:t>évu</a:t>
            </a:r>
            <a:endParaRPr sz="1000">
              <a:solidFill>
                <a:srgbClr val="3E675D"/>
              </a:solidFill>
              <a:latin typeface="Lato"/>
              <a:ea typeface="Lato"/>
              <a:cs typeface="Lato"/>
              <a:sym typeface="Lato"/>
            </a:endParaRPr>
          </a:p>
        </p:txBody>
      </p:sp>
      <p:pic>
        <p:nvPicPr>
          <p:cNvPr id="527" name="Google Shape;527;p38"/>
          <p:cNvPicPr preferRelativeResize="0"/>
          <p:nvPr/>
        </p:nvPicPr>
        <p:blipFill rotWithShape="1">
          <a:blip r:embed="rId4">
            <a:alphaModFix/>
          </a:blip>
          <a:srcRect b="217194" l="5170" r="-5169" t="-164560"/>
          <a:stretch/>
        </p:blipFill>
        <p:spPr>
          <a:xfrm>
            <a:off x="5166000" y="1561375"/>
            <a:ext cx="777075" cy="584250"/>
          </a:xfrm>
          <a:prstGeom prst="rect">
            <a:avLst/>
          </a:prstGeom>
          <a:noFill/>
          <a:ln cap="flat" cmpd="sng" w="28575">
            <a:solidFill>
              <a:schemeClr val="accent4"/>
            </a:solidFill>
            <a:prstDash val="solid"/>
            <a:round/>
            <a:headEnd len="sm" w="sm" type="none"/>
            <a:tailEnd len="sm" w="sm" type="none"/>
          </a:ln>
        </p:spPr>
      </p:pic>
      <p:pic>
        <p:nvPicPr>
          <p:cNvPr id="528" name="Google Shape;528;p38"/>
          <p:cNvPicPr preferRelativeResize="0"/>
          <p:nvPr/>
        </p:nvPicPr>
        <p:blipFill rotWithShape="1">
          <a:blip r:embed="rId4">
            <a:alphaModFix/>
          </a:blip>
          <a:srcRect b="217194" l="5170" r="-5169" t="-164560"/>
          <a:stretch/>
        </p:blipFill>
        <p:spPr>
          <a:xfrm>
            <a:off x="6478650" y="1561375"/>
            <a:ext cx="777075" cy="584250"/>
          </a:xfrm>
          <a:prstGeom prst="rect">
            <a:avLst/>
          </a:prstGeom>
          <a:noFill/>
          <a:ln cap="flat" cmpd="sng" w="28575">
            <a:solidFill>
              <a:schemeClr val="accent1"/>
            </a:solidFill>
            <a:prstDash val="solid"/>
            <a:round/>
            <a:headEnd len="sm" w="sm" type="none"/>
            <a:tailEnd len="sm" w="sm" type="none"/>
          </a:ln>
        </p:spPr>
      </p:pic>
      <p:sp>
        <p:nvSpPr>
          <p:cNvPr id="529" name="Google Shape;529;p38"/>
          <p:cNvSpPr txBox="1"/>
          <p:nvPr/>
        </p:nvSpPr>
        <p:spPr>
          <a:xfrm>
            <a:off x="6475625" y="1546750"/>
            <a:ext cx="77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solidFill>
                  <a:srgbClr val="3E675D"/>
                </a:solidFill>
                <a:latin typeface="Lato"/>
                <a:ea typeface="Lato"/>
                <a:cs typeface="Lato"/>
                <a:sym typeface="Lato"/>
              </a:rPr>
              <a:t>12 Md-</a:t>
            </a:r>
            <a:endParaRPr>
              <a:solidFill>
                <a:srgbClr val="3E675D"/>
              </a:solidFill>
              <a:latin typeface="Lato"/>
              <a:ea typeface="Lato"/>
              <a:cs typeface="Lato"/>
              <a:sym typeface="Lato"/>
            </a:endParaRPr>
          </a:p>
          <a:p>
            <a:pPr indent="0" lvl="0" marL="0" rtl="0" algn="l">
              <a:spcBef>
                <a:spcPts val="0"/>
              </a:spcBef>
              <a:spcAft>
                <a:spcPts val="0"/>
              </a:spcAft>
              <a:buNone/>
            </a:pPr>
            <a:r>
              <a:rPr lang="fr-FR">
                <a:solidFill>
                  <a:srgbClr val="3E675D"/>
                </a:solidFill>
                <a:latin typeface="Lato"/>
                <a:ea typeface="Lato"/>
                <a:cs typeface="Lato"/>
                <a:sym typeface="Lato"/>
              </a:rPr>
              <a:t>16 Md</a:t>
            </a:r>
            <a:endParaRPr>
              <a:solidFill>
                <a:srgbClr val="3E675D"/>
              </a:solidFill>
              <a:latin typeface="Lato"/>
              <a:ea typeface="Lato"/>
              <a:cs typeface="Lato"/>
              <a:sym typeface="Lato"/>
            </a:endParaRPr>
          </a:p>
        </p:txBody>
      </p:sp>
      <p:pic>
        <p:nvPicPr>
          <p:cNvPr id="530" name="Google Shape;530;p38"/>
          <p:cNvPicPr preferRelativeResize="0"/>
          <p:nvPr/>
        </p:nvPicPr>
        <p:blipFill rotWithShape="1">
          <a:blip r:embed="rId4">
            <a:alphaModFix/>
          </a:blip>
          <a:srcRect b="217194" l="5170" r="-5169" t="-164560"/>
          <a:stretch/>
        </p:blipFill>
        <p:spPr>
          <a:xfrm>
            <a:off x="7791300" y="1562400"/>
            <a:ext cx="777075" cy="584250"/>
          </a:xfrm>
          <a:prstGeom prst="rect">
            <a:avLst/>
          </a:prstGeom>
          <a:noFill/>
          <a:ln cap="flat" cmpd="sng" w="28575">
            <a:solidFill>
              <a:schemeClr val="accent2"/>
            </a:solidFill>
            <a:prstDash val="solid"/>
            <a:round/>
            <a:headEnd len="sm" w="sm" type="none"/>
            <a:tailEnd len="sm" w="sm" type="none"/>
          </a:ln>
        </p:spPr>
      </p:pic>
      <p:sp>
        <p:nvSpPr>
          <p:cNvPr id="531" name="Google Shape;531;p38"/>
          <p:cNvSpPr txBox="1"/>
          <p:nvPr/>
        </p:nvSpPr>
        <p:spPr>
          <a:xfrm>
            <a:off x="7791338" y="1531275"/>
            <a:ext cx="77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000">
                <a:solidFill>
                  <a:srgbClr val="3E675D"/>
                </a:solidFill>
                <a:latin typeface="Lato"/>
                <a:ea typeface="Lato"/>
                <a:cs typeface="Lato"/>
                <a:sym typeface="Lato"/>
              </a:rPr>
              <a:t>Espace disponible occupé</a:t>
            </a:r>
            <a:endParaRPr sz="1000">
              <a:solidFill>
                <a:srgbClr val="3E675D"/>
              </a:solidFill>
              <a:latin typeface="Lato"/>
              <a:ea typeface="Lato"/>
              <a:cs typeface="Lato"/>
              <a:sym typeface="Lato"/>
            </a:endParaRPr>
          </a:p>
        </p:txBody>
      </p:sp>
      <p:sp>
        <p:nvSpPr>
          <p:cNvPr id="532" name="Google Shape;532;p38"/>
          <p:cNvSpPr/>
          <p:nvPr/>
        </p:nvSpPr>
        <p:spPr>
          <a:xfrm>
            <a:off x="5465750" y="2244713"/>
            <a:ext cx="177600" cy="167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6778388" y="2245150"/>
            <a:ext cx="177600" cy="167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8091050" y="2252875"/>
            <a:ext cx="177600" cy="167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flipH="1" rot="5400000">
            <a:off x="6814000" y="2185325"/>
            <a:ext cx="314050" cy="2242350"/>
          </a:xfrm>
          <a:prstGeom prst="rect">
            <a:avLst/>
          </a:prstGeom>
        </p:spPr>
        <p:txBody>
          <a:bodyPr>
            <a:prstTxWarp prst="textPlain"/>
          </a:bodyPr>
          <a:lstStyle/>
          <a:p>
            <a:pPr lvl="0" algn="ctr"/>
            <a:r>
              <a:rPr b="0" i="0">
                <a:ln cap="flat" cmpd="sng" w="9525">
                  <a:solidFill>
                    <a:srgbClr val="A8847D"/>
                  </a:solidFill>
                  <a:prstDash val="solid"/>
                  <a:round/>
                  <a:headEnd len="sm" w="sm" type="none"/>
                  <a:tailEnd len="sm" w="sm" type="none"/>
                </a:ln>
                <a:solidFill>
                  <a:srgbClr val="AA7E74"/>
                </a:solidFill>
                <a:latin typeface="Arial"/>
              </a:rPr>
              <a:t>{</a:t>
            </a:r>
          </a:p>
        </p:txBody>
      </p:sp>
      <p:sp>
        <p:nvSpPr>
          <p:cNvPr id="536" name="Google Shape;536;p38"/>
          <p:cNvSpPr txBox="1"/>
          <p:nvPr/>
        </p:nvSpPr>
        <p:spPr>
          <a:xfrm>
            <a:off x="5920125" y="3507950"/>
            <a:ext cx="2101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FR" sz="1800">
                <a:solidFill>
                  <a:srgbClr val="3E675D"/>
                </a:solidFill>
                <a:latin typeface="Lato"/>
                <a:ea typeface="Lato"/>
                <a:cs typeface="Lato"/>
                <a:sym typeface="Lato"/>
              </a:rPr>
              <a:t>Manque de ressources</a:t>
            </a:r>
            <a:endParaRPr>
              <a:solidFill>
                <a:srgbClr val="3E675D"/>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chitectural Studies Degree for College by Slidesgo">
  <a:themeElements>
    <a:clrScheme name="Simple Light">
      <a:dk1>
        <a:srgbClr val="000000"/>
      </a:dk1>
      <a:lt1>
        <a:srgbClr val="FFFFFF"/>
      </a:lt1>
      <a:dk2>
        <a:srgbClr val="7D9A79"/>
      </a:dk2>
      <a:lt2>
        <a:srgbClr val="7D9A79"/>
      </a:lt2>
      <a:accent1>
        <a:srgbClr val="CE7173"/>
      </a:accent1>
      <a:accent2>
        <a:srgbClr val="E6C4BE"/>
      </a:accent2>
      <a:accent3>
        <a:srgbClr val="FFE7E1"/>
      </a:accent3>
      <a:accent4>
        <a:srgbClr val="6F4141"/>
      </a:accent4>
      <a:accent5>
        <a:srgbClr val="FFFFFF"/>
      </a:accent5>
      <a:accent6>
        <a:srgbClr val="FFFFFF"/>
      </a:accent6>
      <a:hlink>
        <a:srgbClr val="3129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